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35.xml" ContentType="application/vnd.openxmlformats-officedocument.theme+xml"/>
  <Override PartName="/ppt/theme/theme3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698" r:id="rId3"/>
    <p:sldMasterId id="2147483710" r:id="rId4"/>
    <p:sldMasterId id="2147483722" r:id="rId5"/>
    <p:sldMasterId id="2147483734" r:id="rId6"/>
    <p:sldMasterId id="2147483746" r:id="rId7"/>
    <p:sldMasterId id="2147483758" r:id="rId8"/>
    <p:sldMasterId id="2147483770" r:id="rId9"/>
    <p:sldMasterId id="2147483782" r:id="rId10"/>
    <p:sldMasterId id="2147483794" r:id="rId11"/>
    <p:sldMasterId id="2147483806" r:id="rId12"/>
    <p:sldMasterId id="2147483818" r:id="rId13"/>
    <p:sldMasterId id="2147483830" r:id="rId14"/>
    <p:sldMasterId id="2147483914" r:id="rId15"/>
    <p:sldMasterId id="2147483926" r:id="rId16"/>
    <p:sldMasterId id="2147483938" r:id="rId17"/>
    <p:sldMasterId id="2147483950" r:id="rId18"/>
    <p:sldMasterId id="2147483962" r:id="rId19"/>
    <p:sldMasterId id="2147483974" r:id="rId20"/>
    <p:sldMasterId id="2147483986" r:id="rId21"/>
    <p:sldMasterId id="2147483998" r:id="rId22"/>
    <p:sldMasterId id="2147484010" r:id="rId23"/>
    <p:sldMasterId id="2147484022" r:id="rId24"/>
    <p:sldMasterId id="2147484034" r:id="rId25"/>
    <p:sldMasterId id="2147484046" r:id="rId26"/>
    <p:sldMasterId id="2147484058" r:id="rId27"/>
    <p:sldMasterId id="2147484070" r:id="rId28"/>
    <p:sldMasterId id="2147484082" r:id="rId29"/>
    <p:sldMasterId id="2147484094" r:id="rId30"/>
    <p:sldMasterId id="2147484106" r:id="rId31"/>
    <p:sldMasterId id="2147484118" r:id="rId32"/>
    <p:sldMasterId id="2147484142" r:id="rId33"/>
    <p:sldMasterId id="2147484203" r:id="rId34"/>
  </p:sldMasterIdLst>
  <p:notesMasterIdLst>
    <p:notesMasterId r:id="rId46"/>
  </p:notesMasterIdLst>
  <p:handoutMasterIdLst>
    <p:handoutMasterId r:id="rId47"/>
  </p:handoutMasterIdLst>
  <p:sldIdLst>
    <p:sldId id="367" r:id="rId35"/>
    <p:sldId id="348" r:id="rId36"/>
    <p:sldId id="335" r:id="rId37"/>
    <p:sldId id="336" r:id="rId38"/>
    <p:sldId id="333" r:id="rId39"/>
    <p:sldId id="354" r:id="rId40"/>
    <p:sldId id="368" r:id="rId41"/>
    <p:sldId id="376" r:id="rId42"/>
    <p:sldId id="373" r:id="rId43"/>
    <p:sldId id="375" r:id="rId44"/>
    <p:sldId id="377" r:id="rId45"/>
  </p:sldIdLst>
  <p:sldSz cx="9144000" cy="6858000" type="screen4x3"/>
  <p:notesSz cx="6669088" cy="9928225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50" d="100"/>
          <a:sy n="150" d="100"/>
        </p:scale>
        <p:origin x="-462" y="298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8F6E71C-7CF7-4AD9-917E-259477D755E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96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96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C231558-C048-4023-9F01-5F16276F0D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91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B7CB185-CA66-4307-99CE-7FEBE1CF828F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463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63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BD96B5B-8734-4F17-9DFB-57CA29D7624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1246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6AA4-D9FD-42DA-8594-6A6ECC24955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076A-6DE2-476D-BC64-3BB260EFEA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1B101-1D09-47A9-B3F4-FF2A105E554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D4B5E-3FA4-4A07-B472-A9371A065F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F4FA-C21E-4763-9D1F-1DA1753E6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D421-BDD7-46C3-A2B5-221038D58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2313-98A5-4BB6-9DA7-0CE16C22A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476C-160A-4292-A4DF-CAA3E64B8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45381-33A9-4907-B9B9-075974081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8A1B3-0B40-47E2-B475-9360B781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E73F-4752-4463-A248-40C7DB8E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CC22-E333-4670-9404-5AB946DE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31E11-EDA1-4CFD-B639-1736EE292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425B0-7D0E-48AE-AE33-0A86B472E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8C51-F459-431D-A4D4-9EE24A177FE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D554-A161-4217-8332-92C99D2BD3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FEE8-5A97-4EE2-8985-A40385D6F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7D8D-5C42-4E76-86F1-27EE3F56089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F59B-54A2-45C5-9033-EE2CF4EFB09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FADD-9462-4791-ADAF-4BC1BFB43A1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B40F2-B1A8-4D78-B972-F8F061884A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FE38-AAC6-468C-ABFE-704A00A050F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CBEFC-7D24-47FE-88A6-3C7F104794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64C89-64A0-4E60-A068-3DD0BF695AA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097E8-04AB-4F2A-9DCB-3D56450D797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9D11-9037-48F7-BEA3-B2C6D8ECF3F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F5A13-938E-42FE-B6CA-D05EE2F404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849D-8461-4552-82F3-28D6F9453151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1CD3-A9ED-4CE8-8960-7233CB6AFEF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4EB1F-121B-4853-899F-754DE0F3212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31CB-4707-48EF-98D5-79F875E3EE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8CCBB-0444-42E6-B98F-016457FFD5C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7133D-DD66-4702-8719-BABCFD573D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1038-AA7D-4AF5-BB6E-75BF4BBE5C4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2A86-A3B8-4817-AE04-D2797C3176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6C33-A522-4BF8-A286-59ABAA96B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C42F-D616-48BE-A381-753613AE12D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F94F-E41D-45CE-A288-5DE162E4039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5574B-E170-4433-ADFE-3A310DC62A8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33DA7-7F82-4985-8F52-85A336C23B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5139-76F8-44AF-AA28-D2A34BAED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1E32-E06B-4A4E-9F34-051F32B1A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E43A5-5BDD-4971-9974-B06C9AABF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157A6-F80B-46D4-897E-5567B3C42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DE56D-5699-4E11-947E-620F99899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CA6B-2263-4457-9336-A3DD1DF05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A3D4-24AB-4828-848A-ADB29928F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0129-43BD-4E23-A5C5-08C59E54C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07582-2834-4E93-BDE9-1EB410620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7432-62C0-45DE-8DC7-F9567004C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8E50-5D29-4AB5-956E-3402E853B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DA42-7363-4750-BD9A-18F4B0A74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FF4F-F2E5-4BF8-98F7-444EE0CCEF9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59DA-2916-47B4-A3C0-30F2314C76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D783F-532E-4A3A-BCB3-5EF7C03900D2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1C9C6-B4DE-4A9E-99A0-5165666FA9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48AA8-F3AA-440B-B631-32AFAA49F53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C1D26-0B21-4003-8E80-3A111CF952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CA69E-F863-4F18-BED6-224B1423A77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A8679-3F4D-499C-8640-5D799A4F9D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A641-57E1-4AB0-84CA-41AD2A99A37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81E8C-F508-41B1-BFC8-F51DAA1B91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290E7-2A76-4126-ADBB-13018EFBDE1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726-8EB9-4885-B259-D13F152EF6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8C6B-38CF-4CCA-B095-5EB77BAC3341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0A63-0D82-46A6-A125-13D586C6F4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7E48-A4D6-40D8-ABC8-351D177A2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E692-FBE6-47C6-A6CC-570946BCCB4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9066-A007-4DF7-818A-311D962E70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A9296-1FF1-4CB6-85E6-20078D520E0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A38C-A804-488E-AB36-87E3F448DE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A31D-2F80-41FC-8D59-88F41D0237D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D350-B029-4B8E-92E9-4760B19628D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584E-6445-4E2C-BC50-8D5DD9F1E51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FFBBD-AFFF-4245-AE99-F60CD488AA0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C93D-390F-4226-8B06-BF310551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B49FA-967E-431C-9230-C94938E4D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11087-A1C5-40AD-ADCB-1A4A788C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9D43-0659-4D20-BBCE-8C8E9E027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AD8C1-C4D1-42D3-8736-C015D6737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5A23E-E1CD-4D1D-903E-FA2283C7A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3336-0B9C-46BD-BD23-411739FF1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8AC2C-B076-47DF-8A17-AC7203327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3B717-FD7C-4F6D-8F16-DF12C0784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9CD4-5B2F-4C96-BCBD-22E5E675A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F3DF2-9C8B-40DD-90EC-18D78A3B5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C8CF-5BC3-4996-92EE-AFA548FD7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20E0-CF84-4A4F-9605-8DDFF748887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BAA9E-2A25-42AE-A177-3056FC28BA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7FEE0-920B-4273-8BC8-A993943CA08B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DC466-F33F-478C-BCA9-EBF378E27BB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D3184-6063-4E79-B6FA-AB90C1A28B6B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BDA83-736D-469B-A64F-B42104A49F4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5202A-D7BF-4DE5-9315-01ACB98A3B4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034F-0895-4AD0-B72A-F9EAB9FD69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4BFF-87C7-48DF-9052-6FF01906E570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5C62C-779E-48F5-9D6C-142A42A95C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904EE-7158-4EA7-B078-B4F866887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5649-5D17-4173-8B4A-6DD1757E53BD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E5FAA-2187-4877-A190-D4FE74728A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375A-7534-4A8B-A3BD-68D1BCBC20A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615E0-F156-409A-B4B3-853EEA6D41A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4B236-5E29-4D60-89B1-ED608109965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B57C-51A4-405E-8713-2418A070DF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715D5-8960-4BB2-9395-7DDB3DEDB6D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A9B0B-A2DC-4C46-96E0-4A140DDC14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A10E-D9CB-4CB1-BEF2-C21DF334996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EC7A1-D635-4879-829E-2D0A2B5C877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BC1B-BDA6-4DDF-9D47-5989F7745C8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823D-21AD-4593-88A2-B8A7CC3098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7F86-2D14-4262-BB85-31E95CC7D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D532-AD12-4A8A-803E-E1F66DEE7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F7ED-AED4-4635-B483-70CE4E7A8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AAA61-1CE5-4E70-9724-F65BD3026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24B9A-0B0D-4DA1-9382-4CBEAD6A0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3210-593E-4153-A29D-C8FC18715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AB9C-ABC1-4B7C-9187-950F8FF62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C8E3-6C6D-4F93-900A-B76ABF959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2C1D9-8699-45AE-ACE0-0F0DE9EEF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BBBF2-EC4B-41BC-9580-8A6F307A8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42724-C631-4203-A9E9-4965026E3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9EDCD-9DBF-4B40-98D7-0981F4C45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FB27-E7DA-4EA3-A7FB-EFF7934E92E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6963-8A81-46AC-B98B-7554B03289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0C05-71F1-4292-910A-C3B3AF07F1D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FEA28-53BB-4525-ACF3-76A363FFC3F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5ECB7-DECE-4EBB-8C85-B97BD17DFD3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356A-59D5-4FD4-A475-4A44CC17EA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B8450-3F29-458A-A026-ABAA772A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7410-AD43-4396-A5D5-84A12F85A00D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49E2-90AD-412F-8AE1-68BBBE458F0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7397B-40DD-4120-8068-6E8CE222C41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067BD-06AF-4FEF-9825-879AE02EB9B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1C18-ED25-4654-8B36-5D385F327BF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3827-F8B9-4788-AD88-A35DEFF9DF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52A49-92D8-40CE-A742-4C3B73BF36C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730B2-8FE6-47D3-A2ED-24D3B880FC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C2389-A200-4DC3-85F8-88FBF96180C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2980-7BFE-484B-BC72-994649952EB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01E7-A21A-4C66-9C93-4E107BB4358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2BAA7-54BF-4C79-B2D8-99152A49CE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C974-0CDA-4F35-9ED1-FC0E5C8007E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68D4-C28C-4653-A74E-E31600B9FA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408A2-048A-4ACB-AC9F-71241C5C568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F389A-B5B6-4CD4-9642-32EBDC8B2ED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03C9-1118-4149-86CB-C01DB9AC1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8C9AD-B395-499B-90AD-78AC45D33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FBA37-A472-4808-AECF-82C7F45FB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0DEA-2FB0-4F5A-AD5A-2C2C70590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A0F3-A2BD-4020-AEAC-6026EA83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E8B8-F663-4118-A713-75EDED6AA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DAD7-5F89-458D-A91A-9BD947272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80841-4FFE-4666-8E02-A9F828DD1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BE2C-DB1F-49C2-81CC-B71127B37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09168-DDBE-4C4E-A1D7-E06D41615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535E-FD75-43A4-8DFF-50CF8D5BC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F811-6AA1-4C40-B2DB-0F46ADA24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9D389-10FC-48F8-82D3-F8D9672C071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DA5F-BA76-4254-9E5F-D6E70A1EAC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CAE5D-315D-4AD1-871E-39F490F2A7E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29E7-9143-46F7-B1E9-5C72C0FA2A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669B-8991-45EE-9808-EFD581FC5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BECEE-A0D1-4B52-9060-3D29E0FDE7E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DAC1-A682-4EEE-A1E8-FDE802FD22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AE854-3B3C-404F-8DBD-208E842B9282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BD0CA-75A6-4585-B4F0-6BBFF6D59AF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55EF3-A30A-4D4E-AA10-3C6B1934E3A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ED4D-4FF7-4E07-9643-2ED537DACD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00E2-F533-4F3B-B4BF-C09679C1A4B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40557-A550-4557-BE01-ADA2E3AE08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7E801-6AEC-4034-95D3-564938486C0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B48E-C62A-459B-A098-CF29DC9881D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C30F-C2EC-404C-BD63-B9B56C4814E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10793-A188-4B0D-ADAC-4969D22B783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5D27-A07C-4EB4-8009-CB1A6A18F7C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0420E-20CD-4CBA-9D27-A788B5EB69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634F6-6991-435C-899A-EE76557BBE7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0957-B978-4A18-9A05-7EDCC41B82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190F2-CF40-45AC-AA3E-168A8B4FAEED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4D7B-2917-4714-B3F5-5104A4256A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F103-2F78-47BB-B3CF-95B1B1DBBB0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AB83-E679-4E6C-9DED-54FAF0C305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7B22-755C-469D-882B-40E408881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E1C3-0AF9-44B4-91DF-9B46CFD86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4722A-DA1C-4D27-9806-D5E25D2C0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1502-2EC5-406B-8BF6-82324863B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40FB-B8FA-486C-9C15-8CD24F45C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96240-EC88-4F55-BA72-2D7496B84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2951-B3FA-42D1-9EE4-6379034CF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83D1-A656-42CC-9FD1-AB3CEFD97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04C3B-EB59-48C5-B1C4-8D3BD945D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A612-1207-49FA-99FE-F640DD11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0902-1C6A-48E7-8837-DEECA1AF7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0E253-AA29-4A11-B79C-2F118431B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77BA-A7D8-45CF-9F1F-EDB12D191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64C0-3951-44D0-8FAE-0C1EF1DD0BDD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E27D-5122-43A3-9302-D4FC0DCDB1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E9FC2-02AB-491F-B94A-E014D16B354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9989-FC86-4F5F-9E2C-051B006C1A5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8793B-7143-4451-B8A5-66BB7591197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A9BD0-C4C5-4F34-BECB-D2D96F27A0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AC6CD-4928-46AE-9236-885983C6154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09B8-EF91-43C2-AF0C-23224A8F2C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80C3A-20B5-409C-90C2-6CA454B5EC0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6FF5F-75FC-4F6B-9F5C-03C603EA41A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0A7E-11FE-4936-84FD-DDAE94E52630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B65C-6A86-4DEA-827A-86C1CD2468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133BE-6180-4C39-A168-869BDD3F695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2EC4F-2AE4-42D6-AA0B-C5666A070B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5DD9-3F6F-4B48-86D1-BFC3F99D8E6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DDF8-2657-4CCD-B73F-43EEB5BDDCE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E1357-E110-4A66-95DD-3F63AE38548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B52B4-D9E7-4A54-93CD-44EC34B1132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4EF3-F7EC-459E-9C71-1EC046BA3ED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8365-0679-48D6-BF05-4C066E026A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A310-3851-497F-9AB6-B1A01F60E6F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A6CB4-3AD9-4C45-AD68-13E0782B54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03702-92A8-4A82-B599-E1F537FF4BF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8758A-8F76-46E2-909A-134483B63A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81202-8048-4980-934D-4B7336848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7E8F6-80A9-4DDE-9FA2-221151F4A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082B5-ECD5-47D0-987B-72D4520AD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27B8-6486-47B2-9340-DF4F8ED9E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AB1BD-A48B-46CD-8A31-9979493AC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6D67F-BBF5-4A57-B1B3-690E73E0B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3588-0727-46BB-8FC4-D1ABFA34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A8AB9-3255-40CB-B7C3-D8C54184B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F723-4D36-4610-9D2A-2664E754C340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62777-F883-4A8E-8FD6-5F0D01A51E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EDF6-8850-4746-8504-5ED481FE8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AEB5-FEB7-4B46-9BAE-4EF364177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1DD1-44C4-46FA-A5B9-18AAEF109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7E84-DFBF-4F56-A2A4-C2A8731307F2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245F-52AF-4A5C-A12A-627621AC985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AC2F-E863-4D26-B9AB-4BC9E12E67F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D7A65-10FE-401B-B0DF-09BF03AA64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F670-6C5C-445C-9214-9FB75685890F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03D4F-7834-40A4-91C2-73A0E6AD09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067BC-F402-4D61-9DB9-DABE19E43FE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2F53-FE37-4CD4-A5EB-4005C782D8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968E-0FA1-4639-A11C-54589A08263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810B5-6A0B-43C7-90FE-2B2B1E91C8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E54F8-72EA-40A8-BC6B-76377F80990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C644-EF3F-4D2D-9FE1-E08875E179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68373-9F75-4F8E-AFBF-6C8209735BF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6CD-7584-4513-9285-EA8D820347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C00F-E9E0-4AF4-93C0-B39901C7730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AC9CB-AFA5-4F2B-8CFD-E7123E48F8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CE027-47FD-4BF1-AB37-BDCCCBB5BA40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4504-68A7-47F7-BA7A-71518CDB6A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E0DE-0053-4A99-9281-753E77F4FBAD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80E7-819B-484C-894D-A345581AE6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28982-303A-4FE1-81D8-F15CBD24C3D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CE05-D5BC-4E89-BB8C-07F1832579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5EBB4-25E7-41A7-9D28-56858975E72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07D29-89B4-421E-8315-B8D96B05B6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F606-B4F0-4271-A587-A6BDFA781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AA10B-DFB7-4F11-8305-E6B2E4C8E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5203F-29DE-4BA2-A890-0D6A14A96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6DDE-983A-4CB0-A16F-19CBA4D3B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1C22-F096-4586-8208-A5813E04D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A078B-FD6D-42B7-995E-9A6309AE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3C41-32B8-4EAC-A7AB-2FD9FFCF4F9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CA0DF-5FE9-4E04-A7D0-C62FCBF1824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1944F-621A-4E2C-94F2-A3447456B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9DED-8AB0-4DCF-B70A-532E1DFC6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BAE24-5494-4C54-AB50-7408F0ED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33612-4AA7-47DE-813B-382F2817C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B0DF3-CC1B-47E3-A614-A5DF65158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5690-03ED-42D9-8B66-E56F1D9751D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9816-1F2E-4309-856E-6112BFF3E9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B56CC-8B4C-4165-B0F1-CA79D0B7CCB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4D1C-A043-4218-90DC-81CA20C24EC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BD6F9-C276-42DF-B1A8-EB85426BA44D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2D2E1-8109-4133-9231-E7537268ED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DE30-1B90-473C-8681-B03C35DF136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A8ED-F2BF-4FB3-A61E-0CCC1F8ACB0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17EF-78F1-4E8A-98A9-C9EEE6B2DD4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D726-428C-48CE-AB6C-0B6BCCB7EC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13F7A-C1D1-42D3-8F02-BC83C6D4A3B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5FEE9-813C-4FA3-95B5-FE807D2BCB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957-E6A0-4EB9-A674-079C62DA7E0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C5D8-0D88-4C06-8260-4281C1C78D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C13C-EB56-4A81-8D77-500AB88128A2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3E5B-BDAA-4388-839B-9F038C65CE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524F3-2598-42FD-AFC6-B574924D3F0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8617-272E-415E-A159-9C88B62DD5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A99C4-F369-4495-A109-04172586524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8FBD-55A6-44BB-B051-9B09E3D193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0E56-7FBE-4FE0-B181-CF98B5BFB95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03C5E-AAAE-4345-905D-5A861E7A4DA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6EE45-F6FB-4F7D-AD56-2BF9EB946B3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B3CC-92C8-47B5-AE8B-CEABFE0C47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F9293-E35E-48A1-970E-19282006E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9266-EE95-47CC-97FA-0B0BE5A81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9D423-D425-4063-BF17-5C61F2AAD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F6506-2876-48BF-BA94-F640DF5E3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4E41-8897-4498-B4C2-5F245589066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EF91-195F-4008-87C9-9379C97DDD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7A92-A8E5-48C7-B5BE-6B8B8087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88A4-2C59-438C-923F-25406674E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56B2-27D2-48CA-BC36-E0411D73F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4788B-7022-4DCF-9E55-DDA23CF3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780F3-62C2-4308-9DC0-A01C298D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D0D70-EACC-4334-987B-33B3F7B37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78F8E-F07F-4F9A-A5BE-5633BD4F6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CF32-320F-4482-8DFE-5F91899D57F1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CE1C3-B27B-437A-BF44-3B33FE58AA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134B1-B701-4AD8-B172-B5742BD0BC6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BC0F3-E0B8-4406-8678-1E7F9E8CDF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9AF3E-0164-48ED-B234-721AB7B1970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E6729-4759-468B-964B-6F55CCE95F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EE280-DF18-4679-88CC-61D649D9900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3D9D4-CE6D-47AD-A29A-813F0DCE007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9EB9-BA9F-45B0-8465-023C2A02764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4C7FC-6B3F-4979-880A-07C7507F75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0707D-8C0F-48DE-AD2E-EE90887044B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BDFD-93A5-43B8-98EB-E1EB5E7E10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4AF38-259E-4143-861B-161717F22C4D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33A09-E4F2-473B-9805-996844D5B1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7F09-474E-463D-A749-420DC4C2FF1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D7AE1-9880-494F-9BDB-7300E2BD3C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332B-32C2-41BB-81D2-347C4C1DA0A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0BF19-E45A-45FE-8ACD-377A66CC23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318D-EF67-4BA4-A79C-AC2FE5F3F77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83E8-EC5F-44B8-863B-924BC4FD769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A7C7B-EA60-4F05-95BA-30FA99B5788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636B-FFAF-4B81-84B5-CD7A83FA0D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AA65-5DC3-410C-B4F9-D85267663AE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4AD1E-CD9C-4E0C-BFD7-9372A683F0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7F35-9C43-467B-8D39-5D1BA1509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10FD5-093B-4083-A256-99C4AE96D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58B6-6363-48D3-8A90-2D82858A0F7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6B1E-594D-4863-B751-7A6370A6FC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0742F-3905-4031-BEBD-40AB4AB53E71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A952C-4CC9-4F85-9405-5F7C6DA81C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8C577-06D4-4A44-924C-0FD605ADC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2A868-2F66-4DF1-A521-FE880EFB3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C9DB4-9D5A-4C2D-A5A1-1D6894BAF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BBFBF-4701-4B05-8323-D1F4AB0A1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61473-F772-402D-BBB9-2D93DB4A2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59CE-284F-41E1-A984-7E966516C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3AEC7-6FCC-4B4C-BAB6-838146ACC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40BD-FAB3-4CA5-ABD5-C4853B29E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67D37-7725-415B-B0D7-1F132B45B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6766-9156-4768-B22A-4736524FCE71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FA1C-B92B-4AD7-9727-D2AECE451FE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A909-A5CB-40DD-A576-C66566ED7E4B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248A-5B9B-4D22-ADB7-80240E8802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E5B1C-F43C-4B0F-8CA6-EB33A271CA3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8359-A482-4965-9EFA-133EFC664A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3F24-8E25-41F3-962B-D52B2AB48F8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5B924-900B-4062-A1EE-48B61E919A8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58C3-2353-48DC-84AB-7D857FE3718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6453-7307-4AAF-9BF5-331EF4D79C5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E21CF-1A9B-4099-81E5-95AC9F01CE2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4F6C-84C9-441F-83AC-33AFBBD95B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6B67-6FA6-417B-93AA-CB06CD1A974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3E95-5C4A-4E69-805E-8E879D9D5E7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C609-249B-4EA2-B1CC-8C5C2A9ED69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6C74-7ADB-4840-B84E-124F6A520B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C19A0-6054-43A6-BD69-4D57F4465D82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AC678-7535-40FD-B54B-7C6210966B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50FF-EE2B-4350-AC0D-045A89F49FF1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0BFEC-AEE3-414B-B7E3-FAC97919417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BDE8-BE77-4960-81BD-9816A55C8B0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CB2E6-84D6-4490-A162-53732EC168D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337A-F03E-4F2F-8892-CB3AF9257821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6FD3-E194-4D60-B6C8-58CD85D81BA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7C2E-1C50-4686-B8D1-C0681979C32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7DD1-AD1C-4740-8D15-93F5817393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B988-81B8-48C6-A609-1E9FB1BB3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E83C-69B0-4DD4-BC66-F6157BDAA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24B85-AEF7-4A93-B0A3-30BB60C1F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FB7D1-4847-447B-83B3-961EFC319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362D-EB9E-4889-A80A-224744E9A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A444-DD08-495B-A420-16A424873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6A7B-62BD-42A1-8FD6-8306CA8A2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A0B6-09FA-43BB-8791-7176DEB82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9C596-1AE9-4740-B0F8-02A32556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C2CE-E966-4750-B001-5EF5D1AD8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6F654-0FE7-42F5-ABF3-55D223084DFD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5272-1C69-4211-82B8-29F28CD148F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DD4E-96E8-4DA4-9D42-A341EBE8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9EDA-D1E0-4F29-8248-9482F8FF0F2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AE66-FFCC-45C5-96A8-A8572DD8E5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B2CB6-BD71-480F-980A-AB97CB404B0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BD41-E465-48A5-86E6-C0DB547DE16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599F3-3DFE-438C-933B-24A7E7DEBE80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AA0BF-ADEF-4627-8E8C-B5BE768855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8ECF6-3F02-4DCA-BD07-A43701B961F2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6A92D-8467-452F-BCF7-870AB3F380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C07F-429E-47A8-8833-23AEC59E8EF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CCC6C-BADC-4CDF-9BC2-6611182149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E9447-FFB2-4AE2-A558-E605BF25581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9F3D-A8BA-48A8-87FC-9C06F5A7A4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4FEED-A376-4E0D-A752-2B74DCD6FCCF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F618A-03C3-436B-8895-16273B350C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0AAFA-8AC6-4E96-820E-1A5184C3436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29C0-B967-43C7-914A-F7F5F586B0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B3CE-4388-40A4-9381-3FDD631B165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5EA84-E013-414C-BCCB-8576F7B44A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F67C-3AC4-4DCD-845A-8580E5C47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506FB-0DB9-4085-BBCF-F7FA313FFA5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9B22-07FF-446F-BBB7-1AD6688242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78182-D24D-4A93-8607-7CCFA191BDC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36A76-6FB3-484C-B667-8E604AC49E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6024-E1B1-4798-AD96-87973D7D0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110BA-5369-4C34-95F0-08496A77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B974-E22D-40E7-A71C-8DA4B394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8B39-14A5-421D-AD84-C0FDCD947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630B2-8FD4-40E0-B214-C90165A6F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5F5A-9667-4B81-A87E-4817D4263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19E6-43B9-4BFD-B41F-97B9B2251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F507-8B81-4ED9-9471-EDDBA1B06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F9E0-187B-45CD-921D-87C42784B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62B2-521E-4312-94B4-22F3533CB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D0C1-DB52-4444-B208-E62B8F5C7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C1BC-4526-4769-B776-FC842364D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C399178C-F052-4899-ADE7-2267F3D8ACB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527CD07A-6150-4FE1-BE30-D83C872ED1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4BDFE-21ED-4D42-BD00-299854266612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FAF9A-3488-4E4B-BEA6-EE39178936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BC4A-2EFC-486A-9FC3-16589F6E7D0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F5F1-CEBE-4161-B996-6302F724C1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CEC1-1765-4F86-B775-3504AFB71F2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BCD5-1AA0-4503-B94D-408A49A4204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9AC9-2B10-4939-8AC3-838BB5B33C92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D6867-A869-4046-AD60-7017D25D7F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FC0E-A0FA-4BB3-BA0B-602AE81D6B8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155F-0270-4CC2-85B8-45F862B792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3E81C-8634-4BF7-938F-898B493A7F72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0F210-574F-4946-97E1-05B98EC24C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7C6D8-587A-4DFC-B0B4-01D4E7230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8747-5F50-439D-AC88-D0B2A5C1BF9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E79BE-72ED-48FC-A2D0-BB4CB9CFE9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FFEA8-1DC2-41FF-9216-E0AF9BDC9A7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F8017-4F4B-4220-B212-29DD7538A60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F370E-618F-4EB3-A47A-7025E9CDDDE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842C-4119-4D05-B637-7341458808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6302A-C838-4638-A17D-D5CDB47F822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41727-174D-47EC-9239-8F18C7553D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8E568-EDD8-4226-B2A5-1CA41523DADF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BD37-E9F4-4F77-AF79-12322B35858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38B6-8FC3-44BA-A9D4-0DB739C1D25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EE5D9-BE02-43D0-B8A3-4A764A7F6C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0B446-56AD-4590-916A-D081DC1FEBFB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88821-098F-463A-83E9-BDBF4C7CA8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79651-8FAD-4E67-A6DF-E3AA26BF6F1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3ACF7-18BB-4C6C-ACC0-09E3E76ED1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36163-550B-48B1-83DF-4C1332BBACF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9C54-7F9A-4AB1-91C3-23E419091FE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6E62-C8F4-428B-A452-161B8E6A342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0F33-8C66-4951-B816-3A9BB50069A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780E-4634-4CDE-B81A-3CAE84153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A9E69-82F3-4A4C-BDF2-FF1FB3DE4D2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41BF8-22A9-4E81-B855-0D65D353EB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20842-F35C-4B78-A124-73956A352FE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F5541-7E85-466F-84D6-591863F7E9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95C1-61B2-48C9-BF0B-B6C713306C5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E15B-3856-483F-B4B1-130EAC18C9A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65489-7A8C-490C-A567-3DD4DD16D78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70256-2ADE-47D1-A6E5-DE0197A0576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AB1B-5DD0-4A06-B605-532B7CF6E95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BAD0D-58C0-4C34-8791-576867E246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09CB-7B77-4E3B-A4DE-986A371C3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2762-FB10-4A69-B56B-D5A795C21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9C72-7AE6-41B8-90E6-00D3FAABA951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95C7-A400-420C-AADA-C77D48883F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03E9-611C-4AFB-AD5A-F62C95E1A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34BD-3EB2-4443-A436-9AE12AABE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84465-219C-4CAE-9BBC-A826067DA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1282-8AAA-498F-8CC0-AD12A949C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8432-BC2B-4874-98DC-5B8D5BC6D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D67A-5C3F-4959-9814-63E893155D2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1B86-2CFD-4D03-A35E-FCE15A8F4E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43BD-4F0F-425B-B704-8C63862E5C5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A973D-E9E4-40CA-BAE3-0AC20EC706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37C1-DBB0-4D94-8713-F050AA2CA71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5D653-5D1E-4C68-95D6-9B0C0321F5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3A9E-7713-4A8E-B6E4-3F084C75197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4DE7-A44A-4367-9793-113B27B984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E8F1-2EFB-450F-9FC7-AA9F6C257F91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D112B-4B70-4C28-B431-C6E6B648C4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F2E7-FD94-4D69-A7EA-83942D8AD39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09F5-8BE8-456B-ABC7-F548FB822E3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AB2A0-B9E3-42DF-AD54-0D37A526CFD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0AA4-6F3B-4D0C-8E1B-07E72B15BAA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A4730-195B-4B19-913C-C8D208E3A21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0C15-14D2-4389-9F20-13A3E9D9515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1E056-91F2-4C07-88FB-0A41C915098B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0DB57-DE5B-4D34-B324-92D25EBE984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3CB2-B249-4F3F-85BA-57D3616C9AB0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7520-ABD2-4ABF-882F-C99D6663E04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53F7A-1063-4FE2-A4BA-06946B0EE00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6E848-816D-49F8-A19B-EDAD9A89797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9EF9A-9689-4B36-BCDB-77078F0CCE1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796F-C545-4F42-836A-486AD37E109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BF9F-7BDC-4178-AA2F-A2FC1ADFD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DDF4-406E-49CF-A3CF-B13932446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7D7E-58C8-4AD7-80DD-A57E5AB4E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44CE3-E9B0-427F-8003-5C4B3D68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8D7B-F806-4FA2-AE58-DFB414082FD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B460-3F56-4E35-A6EF-A16D7FA183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EBD7-257D-489A-99C6-AC36948B7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42C4C-A886-4642-AD7E-B870C956C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1EFD-F855-456D-BEB7-5E6ABB732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4C63B-1CB7-406F-BEC1-F93563EFD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A4A26-D5A7-484B-A478-E52A31016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26E0-2A61-4440-A4ED-7E67F0AC9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0247-3BB7-43D1-AC35-6D55D3360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D50D-E262-4448-8F88-48C650B8E7B1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9793-0325-47FF-BA48-D023ADC2326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3B0F-38DE-4E09-A460-6AEAA40FB41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809EE-F36E-4CDE-935D-139D436645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08386-8CEC-45F4-8616-BC1182E1385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C466-99D2-40E9-8811-3AC8C90C0C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FB5DB-9BC2-4D64-AE4B-6BCD757E062F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7F143-2DEB-4254-9143-8A310F62233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89B28-E1B3-4676-8C3E-183E8854CF9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6F41-7114-4968-BE71-633C623C1E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4CF0-1259-46C0-A1A0-C49ED8D573AB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12084-4E97-480B-8A4B-43B29E38B5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4AB15-5667-4BC6-B19F-54D6B51E4662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EF1F3-DA7F-4108-8802-214A99B105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11EA-90A1-4AE0-9EEF-4E33E87CA64B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A1A26-E29F-43E7-B3B4-B8E9F01F13A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6AE04-FE2A-4224-8200-4D2767107FC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A9BA5-F4BC-4936-BA82-1AA113D438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97D4-830D-42C1-8935-51F84A82751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2F827-D4F5-42FC-9846-E591F8498F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EE96-A974-4215-BBBC-45CBB591141B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00C97-5480-4AA9-80DE-03D6698300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0EDA-2889-4373-ADD9-0DDF56D6236D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4BE5-E536-4710-91FE-E9D83110DB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4E2E-8F6B-4693-9CB7-A677AE1EA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8BD1F-0264-4718-9321-F5602D134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8CE3-E577-4C66-A8CD-8F55AB45EEA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2506D-57B5-4FA2-AEE9-EDB07E3E413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353C-7F50-46E4-AF6A-E17F6FE4A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E8E0-9FD9-4048-9C3E-D8F325B13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2CE6-9BEB-4A3F-858A-72B5BE345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09A8-FDA6-401A-863B-D321D298B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4BFF-597D-4E99-9AED-28747B484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AEBA1-6745-497D-9319-0EC4E0DCA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E73C8-67AD-4588-882D-EB5E2E88D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8D5D-EAFA-45E0-8E7C-7E1C1EBB3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B477-55D3-4C2A-AA6F-7E04CA148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15AE-5C28-4217-B882-C930CFAE642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AA00-89F8-475D-B81E-B4D151F6FA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8AAFE-1B0D-48E7-9159-91CBA98C7E0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7347D-8290-49AB-AA8E-2F4BB7455D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D8B3-C07C-47F1-82DA-48CA78C7A246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649AD-92DB-4B6A-A7F0-97E443DE792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2FA9-1618-4C80-9315-1F27F5B25F68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E61A0-6A5A-4203-8E8E-C35FAA5B1F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1C98-9396-43A0-901E-C67BFBCEA11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0EFC-925A-4FB3-8025-4ADDCD7252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9F972-0D62-4851-BF01-5C300883D4D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FA8A-CFC3-4E67-B882-10C3880EFF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5FAC1-5349-47FB-BDC5-FD1E6F23602F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3C28-4A8A-4E94-A81D-9258D2E943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45D00-70E4-418F-9345-8C691C25DBD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2A97A-F47A-403E-9632-8A20F79158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41F1-E65A-40A0-8FDE-38566F42CF2A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7CA1-78B1-4D6E-84F1-F2761E6FE9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413B-0491-4DDD-AB6C-F7C71CBFF2FF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5584-8B84-4F86-BC7F-4F9522292C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F1CE-D618-442F-9155-6150B576655C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A9757-AB41-4FDE-9D76-713A146F98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CC5CC-6965-4E72-9502-5A06252736C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E3ADB-480F-473D-B753-7E3D8F85D97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27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2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3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31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3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ags" Target="../tags/tag3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ags" Target="../tags/tag3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tags" Target="../tags/tag3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ags" Target="../tags/tag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ags" Target="../tags/tag39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tags" Target="../tags/tag4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tags" Target="../tags/tag41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tags" Target="../tags/tag4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tags" Target="../tags/tag43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ags" Target="../tags/tag4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ags" Target="../tags/tag45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21.jpe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tags" Target="../tags/tag4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ags" Target="../tags/tag47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21.jpe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tags" Target="../tags/tag4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ags" Target="../tags/tag49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23.jpe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tags" Target="../tags/tag5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ags" Target="../tags/tag51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5" Type="http://schemas.openxmlformats.org/officeDocument/2006/relationships/image" Target="../media/image23.jpeg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tags" Target="../tags/tag5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tags" Target="../tags/tag53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image" Target="../media/image25.jpeg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tags" Target="../tags/tag5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tags" Target="../tags/tag5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5" Type="http://schemas.openxmlformats.org/officeDocument/2006/relationships/image" Target="../media/image25.jpeg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tags" Target="../tags/tag5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tags" Target="../tags/tag57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5" Type="http://schemas.openxmlformats.org/officeDocument/2006/relationships/image" Target="../media/image27.jpeg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tags" Target="../tags/tag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tags" Target="../tags/tag59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5" Type="http://schemas.openxmlformats.org/officeDocument/2006/relationships/image" Target="../media/image27.jpeg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tags" Target="../tags/tag6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tags" Target="../tags/tag61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image" Target="../media/image29.jpeg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tags" Target="../tags/tag6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tags" Target="../tags/tag63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5" Type="http://schemas.openxmlformats.org/officeDocument/2006/relationships/image" Target="../media/image29.jpeg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tags" Target="../tags/tag6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tags" Target="../tags/tag65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5" Type="http://schemas.openxmlformats.org/officeDocument/2006/relationships/image" Target="../media/image31.jpeg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tags" Target="../tags/tag66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tags" Target="../tags/tag67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5" Type="http://schemas.openxmlformats.org/officeDocument/2006/relationships/image" Target="../media/image33.jpeg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Relationship Id="rId14" Type="http://schemas.openxmlformats.org/officeDocument/2006/relationships/tags" Target="../tags/tag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0711AE0-C400-4728-BDB4-B07E5417858F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E6B123-2D5F-4775-B8C3-FB8A802631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05" r:id="rId1"/>
    <p:sldLayoutId id="2147495265" r:id="rId2"/>
    <p:sldLayoutId id="2147495266" r:id="rId3"/>
    <p:sldLayoutId id="2147495267" r:id="rId4"/>
    <p:sldLayoutId id="2147495268" r:id="rId5"/>
    <p:sldLayoutId id="2147495269" r:id="rId6"/>
    <p:sldLayoutId id="2147495270" r:id="rId7"/>
    <p:sldLayoutId id="2147495271" r:id="rId8"/>
    <p:sldLayoutId id="2147495272" r:id="rId9"/>
    <p:sldLayoutId id="2147495273" r:id="rId10"/>
    <p:sldLayoutId id="21474952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E1AA2F-3A4B-4A02-B498-9F8A351AD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14" r:id="rId1"/>
    <p:sldLayoutId id="2147495355" r:id="rId2"/>
    <p:sldLayoutId id="2147495356" r:id="rId3"/>
    <p:sldLayoutId id="2147495357" r:id="rId4"/>
    <p:sldLayoutId id="2147495358" r:id="rId5"/>
    <p:sldLayoutId id="2147495359" r:id="rId6"/>
    <p:sldLayoutId id="2147495360" r:id="rId7"/>
    <p:sldLayoutId id="2147495361" r:id="rId8"/>
    <p:sldLayoutId id="2147495362" r:id="rId9"/>
    <p:sldLayoutId id="2147495363" r:id="rId10"/>
    <p:sldLayoutId id="214749536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7610988-C2B8-4273-918A-C31AFFC8956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CA6C12-5B9B-4B52-A9CC-4E15D08D748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15" r:id="rId1"/>
    <p:sldLayoutId id="2147495365" r:id="rId2"/>
    <p:sldLayoutId id="2147495366" r:id="rId3"/>
    <p:sldLayoutId id="2147495367" r:id="rId4"/>
    <p:sldLayoutId id="2147495368" r:id="rId5"/>
    <p:sldLayoutId id="2147495369" r:id="rId6"/>
    <p:sldLayoutId id="2147495370" r:id="rId7"/>
    <p:sldLayoutId id="2147495371" r:id="rId8"/>
    <p:sldLayoutId id="2147495372" r:id="rId9"/>
    <p:sldLayoutId id="2147495373" r:id="rId10"/>
    <p:sldLayoutId id="214749537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566A09-2260-4270-9164-23084A496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16" r:id="rId1"/>
    <p:sldLayoutId id="2147495375" r:id="rId2"/>
    <p:sldLayoutId id="2147495376" r:id="rId3"/>
    <p:sldLayoutId id="2147495377" r:id="rId4"/>
    <p:sldLayoutId id="2147495378" r:id="rId5"/>
    <p:sldLayoutId id="2147495379" r:id="rId6"/>
    <p:sldLayoutId id="2147495380" r:id="rId7"/>
    <p:sldLayoutId id="2147495381" r:id="rId8"/>
    <p:sldLayoutId id="2147495382" r:id="rId9"/>
    <p:sldLayoutId id="2147495383" r:id="rId10"/>
    <p:sldLayoutId id="214749538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C8A5147-C787-446D-A413-8FBE6F8F6CF9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4493E4-35F3-42B0-856B-8DDB8F2F2A4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17" r:id="rId1"/>
    <p:sldLayoutId id="2147495385" r:id="rId2"/>
    <p:sldLayoutId id="2147495386" r:id="rId3"/>
    <p:sldLayoutId id="2147495387" r:id="rId4"/>
    <p:sldLayoutId id="2147495388" r:id="rId5"/>
    <p:sldLayoutId id="2147495389" r:id="rId6"/>
    <p:sldLayoutId id="2147495390" r:id="rId7"/>
    <p:sldLayoutId id="2147495391" r:id="rId8"/>
    <p:sldLayoutId id="2147495392" r:id="rId9"/>
    <p:sldLayoutId id="2147495393" r:id="rId10"/>
    <p:sldLayoutId id="21474953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BBA8A6-14FF-404F-B6B1-08C91B645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18" r:id="rId1"/>
    <p:sldLayoutId id="2147495395" r:id="rId2"/>
    <p:sldLayoutId id="2147495396" r:id="rId3"/>
    <p:sldLayoutId id="2147495397" r:id="rId4"/>
    <p:sldLayoutId id="2147495398" r:id="rId5"/>
    <p:sldLayoutId id="2147495399" r:id="rId6"/>
    <p:sldLayoutId id="2147495400" r:id="rId7"/>
    <p:sldLayoutId id="2147495401" r:id="rId8"/>
    <p:sldLayoutId id="2147495402" r:id="rId9"/>
    <p:sldLayoutId id="2147495403" r:id="rId10"/>
    <p:sldLayoutId id="214749540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FBCCB5F-5A6D-45FE-B70D-F87FD2F0AE1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039E55-2212-4E48-9FC9-BED9C3E02C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19" r:id="rId1"/>
    <p:sldLayoutId id="2147495405" r:id="rId2"/>
    <p:sldLayoutId id="2147495406" r:id="rId3"/>
    <p:sldLayoutId id="2147495407" r:id="rId4"/>
    <p:sldLayoutId id="2147495408" r:id="rId5"/>
    <p:sldLayoutId id="2147495409" r:id="rId6"/>
    <p:sldLayoutId id="2147495410" r:id="rId7"/>
    <p:sldLayoutId id="2147495411" r:id="rId8"/>
    <p:sldLayoutId id="2147495412" r:id="rId9"/>
    <p:sldLayoutId id="2147495413" r:id="rId10"/>
    <p:sldLayoutId id="21474954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BA2CFB-EEA4-488F-88D6-B5FE23937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20" r:id="rId1"/>
    <p:sldLayoutId id="2147495415" r:id="rId2"/>
    <p:sldLayoutId id="2147495416" r:id="rId3"/>
    <p:sldLayoutId id="2147495417" r:id="rId4"/>
    <p:sldLayoutId id="2147495418" r:id="rId5"/>
    <p:sldLayoutId id="2147495419" r:id="rId6"/>
    <p:sldLayoutId id="2147495420" r:id="rId7"/>
    <p:sldLayoutId id="2147495421" r:id="rId8"/>
    <p:sldLayoutId id="2147495422" r:id="rId9"/>
    <p:sldLayoutId id="2147495423" r:id="rId10"/>
    <p:sldLayoutId id="21474954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3C6B9F9-E934-45EA-8759-F14352E4E37D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45E362-4381-48C5-B8F4-0B44519895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21" r:id="rId1"/>
    <p:sldLayoutId id="2147495425" r:id="rId2"/>
    <p:sldLayoutId id="2147495426" r:id="rId3"/>
    <p:sldLayoutId id="2147495427" r:id="rId4"/>
    <p:sldLayoutId id="2147495428" r:id="rId5"/>
    <p:sldLayoutId id="2147495429" r:id="rId6"/>
    <p:sldLayoutId id="2147495430" r:id="rId7"/>
    <p:sldLayoutId id="2147495431" r:id="rId8"/>
    <p:sldLayoutId id="2147495432" r:id="rId9"/>
    <p:sldLayoutId id="2147495433" r:id="rId10"/>
    <p:sldLayoutId id="21474954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7A8E4A-3E7B-4521-8943-891854BF5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22" r:id="rId1"/>
    <p:sldLayoutId id="2147495435" r:id="rId2"/>
    <p:sldLayoutId id="2147495436" r:id="rId3"/>
    <p:sldLayoutId id="2147495437" r:id="rId4"/>
    <p:sldLayoutId id="2147495438" r:id="rId5"/>
    <p:sldLayoutId id="2147495439" r:id="rId6"/>
    <p:sldLayoutId id="2147495440" r:id="rId7"/>
    <p:sldLayoutId id="2147495441" r:id="rId8"/>
    <p:sldLayoutId id="2147495442" r:id="rId9"/>
    <p:sldLayoutId id="2147495443" r:id="rId10"/>
    <p:sldLayoutId id="21474954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B4C48F2-A9B8-40EB-A35D-62DA358989E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25D50D-8EDF-40AB-8E4F-4CECDB36A28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623" r:id="rId1"/>
    <p:sldLayoutId id="2147495445" r:id="rId2"/>
    <p:sldLayoutId id="2147495446" r:id="rId3"/>
    <p:sldLayoutId id="2147495447" r:id="rId4"/>
    <p:sldLayoutId id="2147495448" r:id="rId5"/>
    <p:sldLayoutId id="2147495449" r:id="rId6"/>
    <p:sldLayoutId id="2147495450" r:id="rId7"/>
    <p:sldLayoutId id="2147495451" r:id="rId8"/>
    <p:sldLayoutId id="2147495452" r:id="rId9"/>
    <p:sldLayoutId id="2147495453" r:id="rId10"/>
    <p:sldLayoutId id="21474954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BA2977-28A1-4740-AA5A-23E45C6EA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06" r:id="rId1"/>
    <p:sldLayoutId id="2147495275" r:id="rId2"/>
    <p:sldLayoutId id="2147495276" r:id="rId3"/>
    <p:sldLayoutId id="2147495277" r:id="rId4"/>
    <p:sldLayoutId id="2147495278" r:id="rId5"/>
    <p:sldLayoutId id="2147495279" r:id="rId6"/>
    <p:sldLayoutId id="2147495280" r:id="rId7"/>
    <p:sldLayoutId id="2147495281" r:id="rId8"/>
    <p:sldLayoutId id="2147495282" r:id="rId9"/>
    <p:sldLayoutId id="2147495283" r:id="rId10"/>
    <p:sldLayoutId id="21474952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BA31F9-D7D6-4229-B5D7-0AA300636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624" r:id="rId1"/>
    <p:sldLayoutId id="2147495455" r:id="rId2"/>
    <p:sldLayoutId id="2147495456" r:id="rId3"/>
    <p:sldLayoutId id="2147495457" r:id="rId4"/>
    <p:sldLayoutId id="2147495458" r:id="rId5"/>
    <p:sldLayoutId id="2147495459" r:id="rId6"/>
    <p:sldLayoutId id="2147495460" r:id="rId7"/>
    <p:sldLayoutId id="2147495461" r:id="rId8"/>
    <p:sldLayoutId id="2147495462" r:id="rId9"/>
    <p:sldLayoutId id="2147495463" r:id="rId10"/>
    <p:sldLayoutId id="21474954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F32913E-834D-4D4A-83DC-6416A9FF1103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3ECCE7-201D-46A1-A8A2-2D3D23AFD0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625" r:id="rId1"/>
    <p:sldLayoutId id="2147495465" r:id="rId2"/>
    <p:sldLayoutId id="2147495466" r:id="rId3"/>
    <p:sldLayoutId id="2147495467" r:id="rId4"/>
    <p:sldLayoutId id="2147495468" r:id="rId5"/>
    <p:sldLayoutId id="2147495469" r:id="rId6"/>
    <p:sldLayoutId id="2147495470" r:id="rId7"/>
    <p:sldLayoutId id="2147495471" r:id="rId8"/>
    <p:sldLayoutId id="2147495472" r:id="rId9"/>
    <p:sldLayoutId id="2147495473" r:id="rId10"/>
    <p:sldLayoutId id="21474954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7A89EE-B9BC-4775-8A14-09637A7A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626" r:id="rId1"/>
    <p:sldLayoutId id="2147495475" r:id="rId2"/>
    <p:sldLayoutId id="2147495476" r:id="rId3"/>
    <p:sldLayoutId id="2147495477" r:id="rId4"/>
    <p:sldLayoutId id="2147495478" r:id="rId5"/>
    <p:sldLayoutId id="2147495479" r:id="rId6"/>
    <p:sldLayoutId id="2147495480" r:id="rId7"/>
    <p:sldLayoutId id="2147495481" r:id="rId8"/>
    <p:sldLayoutId id="2147495482" r:id="rId9"/>
    <p:sldLayoutId id="2147495483" r:id="rId10"/>
    <p:sldLayoutId id="21474954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5995071-9A23-4A36-B2FF-09C1E3BFD891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2B1358-C89F-496E-B189-31E645A080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627" r:id="rId1"/>
    <p:sldLayoutId id="2147495485" r:id="rId2"/>
    <p:sldLayoutId id="2147495486" r:id="rId3"/>
    <p:sldLayoutId id="2147495487" r:id="rId4"/>
    <p:sldLayoutId id="2147495488" r:id="rId5"/>
    <p:sldLayoutId id="2147495489" r:id="rId6"/>
    <p:sldLayoutId id="2147495490" r:id="rId7"/>
    <p:sldLayoutId id="2147495491" r:id="rId8"/>
    <p:sldLayoutId id="2147495492" r:id="rId9"/>
    <p:sldLayoutId id="2147495493" r:id="rId10"/>
    <p:sldLayoutId id="21474954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CAA8E4-A0AA-4426-BA6E-BBF55D869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628" r:id="rId1"/>
    <p:sldLayoutId id="2147495495" r:id="rId2"/>
    <p:sldLayoutId id="2147495496" r:id="rId3"/>
    <p:sldLayoutId id="2147495497" r:id="rId4"/>
    <p:sldLayoutId id="2147495498" r:id="rId5"/>
    <p:sldLayoutId id="2147495499" r:id="rId6"/>
    <p:sldLayoutId id="2147495500" r:id="rId7"/>
    <p:sldLayoutId id="2147495501" r:id="rId8"/>
    <p:sldLayoutId id="2147495502" r:id="rId9"/>
    <p:sldLayoutId id="2147495503" r:id="rId10"/>
    <p:sldLayoutId id="21474955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FC86C08-8446-44F1-BBEE-7274214C072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9DA48E-F569-4DD8-84B0-F2E236FD585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29" r:id="rId1"/>
    <p:sldLayoutId id="2147495505" r:id="rId2"/>
    <p:sldLayoutId id="2147495506" r:id="rId3"/>
    <p:sldLayoutId id="2147495507" r:id="rId4"/>
    <p:sldLayoutId id="2147495508" r:id="rId5"/>
    <p:sldLayoutId id="2147495509" r:id="rId6"/>
    <p:sldLayoutId id="2147495510" r:id="rId7"/>
    <p:sldLayoutId id="2147495511" r:id="rId8"/>
    <p:sldLayoutId id="2147495512" r:id="rId9"/>
    <p:sldLayoutId id="2147495513" r:id="rId10"/>
    <p:sldLayoutId id="21474955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5D9708-5881-47BB-8CC8-FC9A664B0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30" r:id="rId1"/>
    <p:sldLayoutId id="2147495515" r:id="rId2"/>
    <p:sldLayoutId id="2147495516" r:id="rId3"/>
    <p:sldLayoutId id="2147495517" r:id="rId4"/>
    <p:sldLayoutId id="2147495518" r:id="rId5"/>
    <p:sldLayoutId id="2147495519" r:id="rId6"/>
    <p:sldLayoutId id="2147495520" r:id="rId7"/>
    <p:sldLayoutId id="2147495521" r:id="rId8"/>
    <p:sldLayoutId id="2147495522" r:id="rId9"/>
    <p:sldLayoutId id="2147495523" r:id="rId10"/>
    <p:sldLayoutId id="21474955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C1C8BBE-BC62-473E-828B-F0029B2DE4C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0019C9-560A-47F2-AD66-A736DD94B4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631" r:id="rId1"/>
    <p:sldLayoutId id="2147495525" r:id="rId2"/>
    <p:sldLayoutId id="2147495526" r:id="rId3"/>
    <p:sldLayoutId id="2147495527" r:id="rId4"/>
    <p:sldLayoutId id="2147495528" r:id="rId5"/>
    <p:sldLayoutId id="2147495529" r:id="rId6"/>
    <p:sldLayoutId id="2147495530" r:id="rId7"/>
    <p:sldLayoutId id="2147495531" r:id="rId8"/>
    <p:sldLayoutId id="2147495532" r:id="rId9"/>
    <p:sldLayoutId id="2147495533" r:id="rId10"/>
    <p:sldLayoutId id="21474955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633F3C-2421-40F5-98BE-A76E65476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632" r:id="rId1"/>
    <p:sldLayoutId id="2147495535" r:id="rId2"/>
    <p:sldLayoutId id="2147495536" r:id="rId3"/>
    <p:sldLayoutId id="2147495537" r:id="rId4"/>
    <p:sldLayoutId id="2147495538" r:id="rId5"/>
    <p:sldLayoutId id="2147495539" r:id="rId6"/>
    <p:sldLayoutId id="2147495540" r:id="rId7"/>
    <p:sldLayoutId id="2147495541" r:id="rId8"/>
    <p:sldLayoutId id="2147495542" r:id="rId9"/>
    <p:sldLayoutId id="2147495543" r:id="rId10"/>
    <p:sldLayoutId id="21474955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8D4D936-55D4-41C0-9866-70598D47FFAE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982CE5-A799-49A3-9DDC-BECF257962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33" r:id="rId1"/>
    <p:sldLayoutId id="2147495545" r:id="rId2"/>
    <p:sldLayoutId id="2147495546" r:id="rId3"/>
    <p:sldLayoutId id="2147495547" r:id="rId4"/>
    <p:sldLayoutId id="2147495548" r:id="rId5"/>
    <p:sldLayoutId id="2147495549" r:id="rId6"/>
    <p:sldLayoutId id="2147495550" r:id="rId7"/>
    <p:sldLayoutId id="2147495551" r:id="rId8"/>
    <p:sldLayoutId id="2147495552" r:id="rId9"/>
    <p:sldLayoutId id="2147495553" r:id="rId10"/>
    <p:sldLayoutId id="214749555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8D4AC85-AF16-4163-BDE2-9F98E659C0AB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E3134A-A5D3-4B3A-B23A-8238500357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07" r:id="rId1"/>
    <p:sldLayoutId id="2147495285" r:id="rId2"/>
    <p:sldLayoutId id="2147495286" r:id="rId3"/>
    <p:sldLayoutId id="2147495287" r:id="rId4"/>
    <p:sldLayoutId id="2147495288" r:id="rId5"/>
    <p:sldLayoutId id="2147495289" r:id="rId6"/>
    <p:sldLayoutId id="2147495290" r:id="rId7"/>
    <p:sldLayoutId id="2147495291" r:id="rId8"/>
    <p:sldLayoutId id="2147495292" r:id="rId9"/>
    <p:sldLayoutId id="2147495293" r:id="rId10"/>
    <p:sldLayoutId id="21474952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4B9D61-B132-4B32-8C7D-A8AD87207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34" r:id="rId1"/>
    <p:sldLayoutId id="2147495555" r:id="rId2"/>
    <p:sldLayoutId id="2147495556" r:id="rId3"/>
    <p:sldLayoutId id="2147495557" r:id="rId4"/>
    <p:sldLayoutId id="2147495558" r:id="rId5"/>
    <p:sldLayoutId id="2147495559" r:id="rId6"/>
    <p:sldLayoutId id="2147495560" r:id="rId7"/>
    <p:sldLayoutId id="2147495561" r:id="rId8"/>
    <p:sldLayoutId id="2147495562" r:id="rId9"/>
    <p:sldLayoutId id="2147495563" r:id="rId10"/>
    <p:sldLayoutId id="214749556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3471F46-78E3-4121-8135-338996522F25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2129AB-1725-46DB-9890-59F8125772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635" r:id="rId1"/>
    <p:sldLayoutId id="2147495565" r:id="rId2"/>
    <p:sldLayoutId id="2147495566" r:id="rId3"/>
    <p:sldLayoutId id="2147495567" r:id="rId4"/>
    <p:sldLayoutId id="2147495568" r:id="rId5"/>
    <p:sldLayoutId id="2147495569" r:id="rId6"/>
    <p:sldLayoutId id="2147495570" r:id="rId7"/>
    <p:sldLayoutId id="2147495571" r:id="rId8"/>
    <p:sldLayoutId id="2147495572" r:id="rId9"/>
    <p:sldLayoutId id="2147495573" r:id="rId10"/>
    <p:sldLayoutId id="21474955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B6B4A8-1640-4038-B3B3-3AC29EB16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636" r:id="rId1"/>
    <p:sldLayoutId id="2147495575" r:id="rId2"/>
    <p:sldLayoutId id="2147495576" r:id="rId3"/>
    <p:sldLayoutId id="2147495577" r:id="rId4"/>
    <p:sldLayoutId id="2147495578" r:id="rId5"/>
    <p:sldLayoutId id="2147495579" r:id="rId6"/>
    <p:sldLayoutId id="2147495580" r:id="rId7"/>
    <p:sldLayoutId id="2147495581" r:id="rId8"/>
    <p:sldLayoutId id="2147495582" r:id="rId9"/>
    <p:sldLayoutId id="2147495583" r:id="rId10"/>
    <p:sldLayoutId id="21474955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/>
            </a:lvl1pPr>
          </a:lstStyle>
          <a:p>
            <a:pPr>
              <a:defRPr/>
            </a:pPr>
            <a:fld id="{E0D0078D-F6FB-4206-8DF3-06E66541AA5B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/>
            </a:lvl1pPr>
          </a:lstStyle>
          <a:p>
            <a:pPr>
              <a:defRPr/>
            </a:pPr>
            <a:fld id="{534CC130-398A-42B3-8E06-0FEA75CA83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637" r:id="rId1"/>
    <p:sldLayoutId id="2147495585" r:id="rId2"/>
    <p:sldLayoutId id="2147495586" r:id="rId3"/>
    <p:sldLayoutId id="2147495587" r:id="rId4"/>
    <p:sldLayoutId id="2147495588" r:id="rId5"/>
    <p:sldLayoutId id="2147495589" r:id="rId6"/>
    <p:sldLayoutId id="2147495590" r:id="rId7"/>
    <p:sldLayoutId id="2147495591" r:id="rId8"/>
    <p:sldLayoutId id="2147495592" r:id="rId9"/>
    <p:sldLayoutId id="2147495593" r:id="rId10"/>
    <p:sldLayoutId id="21474955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52BD437-5033-49A5-AA0A-AC7BADF23F0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77977E-7656-4A9F-8853-BE905C2442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638" r:id="rId1"/>
    <p:sldLayoutId id="2147495595" r:id="rId2"/>
    <p:sldLayoutId id="2147495596" r:id="rId3"/>
    <p:sldLayoutId id="2147495597" r:id="rId4"/>
    <p:sldLayoutId id="2147495598" r:id="rId5"/>
    <p:sldLayoutId id="2147495599" r:id="rId6"/>
    <p:sldLayoutId id="2147495600" r:id="rId7"/>
    <p:sldLayoutId id="2147495601" r:id="rId8"/>
    <p:sldLayoutId id="2147495602" r:id="rId9"/>
    <p:sldLayoutId id="2147495603" r:id="rId10"/>
    <p:sldLayoutId id="21474956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FE925C-079D-4EE9-B336-321D332AA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08" r:id="rId1"/>
    <p:sldLayoutId id="2147495295" r:id="rId2"/>
    <p:sldLayoutId id="2147495296" r:id="rId3"/>
    <p:sldLayoutId id="2147495297" r:id="rId4"/>
    <p:sldLayoutId id="2147495298" r:id="rId5"/>
    <p:sldLayoutId id="2147495299" r:id="rId6"/>
    <p:sldLayoutId id="2147495300" r:id="rId7"/>
    <p:sldLayoutId id="2147495301" r:id="rId8"/>
    <p:sldLayoutId id="2147495302" r:id="rId9"/>
    <p:sldLayoutId id="2147495303" r:id="rId10"/>
    <p:sldLayoutId id="214749530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2407395-5483-46D3-90CD-0CA1B9E8947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1E0A7B-F6D7-44B3-AFBD-18F3D66B6B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09" r:id="rId1"/>
    <p:sldLayoutId id="2147495305" r:id="rId2"/>
    <p:sldLayoutId id="2147495306" r:id="rId3"/>
    <p:sldLayoutId id="2147495307" r:id="rId4"/>
    <p:sldLayoutId id="2147495308" r:id="rId5"/>
    <p:sldLayoutId id="2147495309" r:id="rId6"/>
    <p:sldLayoutId id="2147495310" r:id="rId7"/>
    <p:sldLayoutId id="2147495311" r:id="rId8"/>
    <p:sldLayoutId id="2147495312" r:id="rId9"/>
    <p:sldLayoutId id="2147495313" r:id="rId10"/>
    <p:sldLayoutId id="214749531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FDBCEA-52E1-48C9-AA36-E15E3928A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10" r:id="rId1"/>
    <p:sldLayoutId id="2147495315" r:id="rId2"/>
    <p:sldLayoutId id="2147495316" r:id="rId3"/>
    <p:sldLayoutId id="2147495317" r:id="rId4"/>
    <p:sldLayoutId id="2147495318" r:id="rId5"/>
    <p:sldLayoutId id="2147495319" r:id="rId6"/>
    <p:sldLayoutId id="2147495320" r:id="rId7"/>
    <p:sldLayoutId id="2147495321" r:id="rId8"/>
    <p:sldLayoutId id="2147495322" r:id="rId9"/>
    <p:sldLayoutId id="2147495323" r:id="rId10"/>
    <p:sldLayoutId id="214749532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0CE5183-3421-4018-B16A-5C94B7E7D594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E8A0C0-7698-468B-82DD-A1E7975ACD6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11" r:id="rId1"/>
    <p:sldLayoutId id="2147495325" r:id="rId2"/>
    <p:sldLayoutId id="2147495326" r:id="rId3"/>
    <p:sldLayoutId id="2147495327" r:id="rId4"/>
    <p:sldLayoutId id="2147495328" r:id="rId5"/>
    <p:sldLayoutId id="2147495329" r:id="rId6"/>
    <p:sldLayoutId id="2147495330" r:id="rId7"/>
    <p:sldLayoutId id="2147495331" r:id="rId8"/>
    <p:sldLayoutId id="2147495332" r:id="rId9"/>
    <p:sldLayoutId id="2147495333" r:id="rId10"/>
    <p:sldLayoutId id="214749533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3AAF32-83D4-4D23-8DFE-E8CA9AD37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12" r:id="rId1"/>
    <p:sldLayoutId id="2147495335" r:id="rId2"/>
    <p:sldLayoutId id="2147495336" r:id="rId3"/>
    <p:sldLayoutId id="2147495337" r:id="rId4"/>
    <p:sldLayoutId id="2147495338" r:id="rId5"/>
    <p:sldLayoutId id="2147495339" r:id="rId6"/>
    <p:sldLayoutId id="2147495340" r:id="rId7"/>
    <p:sldLayoutId id="2147495341" r:id="rId8"/>
    <p:sldLayoutId id="2147495342" r:id="rId9"/>
    <p:sldLayoutId id="2147495343" r:id="rId10"/>
    <p:sldLayoutId id="214749534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C75B63C-411B-4BDF-928B-A6FE9C991A37}" type="datetimeFigureOut">
              <a:rPr lang="hr-HR"/>
              <a:pPr>
                <a:defRPr/>
              </a:pPr>
              <a:t>12.4.2016.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4321D4-EA80-4FDE-AF5D-FC54D11F886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13" r:id="rId1"/>
    <p:sldLayoutId id="2147495345" r:id="rId2"/>
    <p:sldLayoutId id="2147495346" r:id="rId3"/>
    <p:sldLayoutId id="2147495347" r:id="rId4"/>
    <p:sldLayoutId id="2147495348" r:id="rId5"/>
    <p:sldLayoutId id="2147495349" r:id="rId6"/>
    <p:sldLayoutId id="2147495350" r:id="rId7"/>
    <p:sldLayoutId id="2147495351" r:id="rId8"/>
    <p:sldLayoutId id="2147495352" r:id="rId9"/>
    <p:sldLayoutId id="2147495353" r:id="rId10"/>
    <p:sldLayoutId id="214749535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0.xml"/><Relationship Id="rId4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Podloga.jpg"/>
          <p:cNvPicPr>
            <a:picLocks noChangeAspect="1"/>
          </p:cNvPicPr>
          <p:nvPr/>
        </p:nvPicPr>
        <p:blipFill>
          <a:blip r:embed="rId2" cstate="print"/>
          <a:srcRect t="2386" b="13596"/>
          <a:stretch>
            <a:fillRect/>
          </a:stretch>
        </p:blipFill>
        <p:spPr bwMode="auto">
          <a:xfrm>
            <a:off x="0" y="7938"/>
            <a:ext cx="91440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88913"/>
            <a:ext cx="5048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052513"/>
            <a:ext cx="835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750" y="188913"/>
            <a:ext cx="1655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b"/>
          <a:lstStyle/>
          <a:p>
            <a:pPr algn="ctr">
              <a:lnSpc>
                <a:spcPct val="80000"/>
              </a:lnSpc>
              <a:defRPr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Naslov 6"/>
          <p:cNvSpPr txBox="1">
            <a:spLocks/>
          </p:cNvSpPr>
          <p:nvPr/>
        </p:nvSpPr>
        <p:spPr>
          <a:xfrm>
            <a:off x="179512" y="4220592"/>
            <a:ext cx="8568952" cy="180069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hr-HR" sz="3600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Novi mehanizam EU: </a:t>
            </a:r>
            <a:r>
              <a:rPr lang="hr-HR" sz="3600" b="1" i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ITU – integrirana teritorijalna </a:t>
            </a:r>
            <a:r>
              <a:rPr lang="hr-HR" sz="3600" b="1" i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ulaganja</a:t>
            </a:r>
            <a:r>
              <a:rPr lang="hr-HR" sz="36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3600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namijenjena </a:t>
            </a:r>
            <a:r>
              <a:rPr lang="hr-HR" sz="36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održivom </a:t>
            </a:r>
            <a:r>
              <a:rPr lang="hr-HR" sz="3600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urbanom razvoju </a:t>
            </a:r>
            <a:endParaRPr lang="hr-HR" sz="3200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13" y="3656069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Urbana aglomeracija Rijeka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5"/>
          <p:cNvSpPr>
            <a:spLocks noChangeArrowheads="1"/>
          </p:cNvSpPr>
          <p:nvPr/>
        </p:nvSpPr>
        <p:spPr bwMode="auto">
          <a:xfrm>
            <a:off x="179512" y="195317"/>
            <a:ext cx="8478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000" b="1" dirty="0" err="1" smtClean="0">
                <a:solidFill>
                  <a:srgbClr val="FFFF00"/>
                </a:solidFill>
              </a:rPr>
              <a:t>UA</a:t>
            </a:r>
            <a:r>
              <a:rPr lang="hr-HR" sz="3000" b="1" dirty="0" smtClean="0">
                <a:solidFill>
                  <a:srgbClr val="FFFF00"/>
                </a:solidFill>
              </a:rPr>
              <a:t> Rijeka – aktivnosti/19.02.2015.-12.04.2016.</a:t>
            </a:r>
            <a:endParaRPr lang="hr-HR" sz="3000" b="1" dirty="0">
              <a:solidFill>
                <a:srgbClr val="FFFF00"/>
              </a:solidFill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323404" y="764704"/>
            <a:ext cx="8641084" cy="5760639"/>
          </a:xfrm>
          <a:prstGeom prst="rect">
            <a:avLst/>
          </a:prstGeom>
        </p:spPr>
        <p:txBody>
          <a:bodyPr/>
          <a:lstStyle/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hr-HR" sz="2000" u="sng" kern="0" dirty="0" smtClean="0">
                <a:latin typeface="+mn-lt"/>
                <a:cs typeface="+mn-cs"/>
              </a:rPr>
              <a:t>Formirana tijela i radni timovi</a:t>
            </a:r>
            <a:r>
              <a:rPr lang="hr-HR" sz="2000" kern="0" dirty="0" smtClean="0">
                <a:latin typeface="+mn-lt"/>
                <a:cs typeface="+mn-cs"/>
              </a:rPr>
              <a:t>:</a:t>
            </a:r>
          </a:p>
          <a:p>
            <a:pPr marL="906463" lvl="2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000" b="1" i="1" kern="0" dirty="0" smtClean="0">
                <a:solidFill>
                  <a:srgbClr val="FFFF00"/>
                </a:solidFill>
                <a:latin typeface="+mn-lt"/>
                <a:cs typeface="+mn-cs"/>
              </a:rPr>
              <a:t>Partnersko vije</a:t>
            </a:r>
            <a:r>
              <a:rPr lang="hr-HR" sz="2000" b="1" kern="0" dirty="0" smtClean="0">
                <a:solidFill>
                  <a:srgbClr val="FFFF00"/>
                </a:solidFill>
                <a:latin typeface="+mn-lt"/>
                <a:cs typeface="+mn-cs"/>
              </a:rPr>
              <a:t>će </a:t>
            </a:r>
            <a:r>
              <a:rPr lang="hr-HR" sz="2000" kern="0" dirty="0" smtClean="0">
                <a:latin typeface="+mn-lt"/>
                <a:cs typeface="+mn-cs"/>
              </a:rPr>
              <a:t>– 2 sjednice + 2 kruga on-line konzultacija</a:t>
            </a:r>
          </a:p>
          <a:p>
            <a:pPr marL="906463" lvl="2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000" b="1" i="1" kern="0" dirty="0" smtClean="0">
                <a:solidFill>
                  <a:srgbClr val="FFFF00"/>
                </a:solidFill>
                <a:latin typeface="+mn-lt"/>
                <a:cs typeface="+mn-cs"/>
              </a:rPr>
              <a:t>Koordinacija</a:t>
            </a:r>
            <a:r>
              <a:rPr lang="hr-HR" sz="2000" b="1" kern="0" dirty="0" smtClean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hr-HR" sz="2000" kern="0" dirty="0" smtClean="0">
                <a:latin typeface="+mn-lt"/>
                <a:cs typeface="+mn-cs"/>
              </a:rPr>
              <a:t>– osnivačka sjednica u Općini Klana + 2 sjednice</a:t>
            </a:r>
          </a:p>
          <a:p>
            <a:pPr marL="906463" lvl="2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000" b="1" i="1" kern="0" dirty="0" smtClean="0">
                <a:solidFill>
                  <a:srgbClr val="FFFF00"/>
                </a:solidFill>
                <a:latin typeface="+mn-lt"/>
                <a:cs typeface="+mn-cs"/>
              </a:rPr>
              <a:t>Radna grupa za vrednovanje </a:t>
            </a:r>
            <a:r>
              <a:rPr lang="hr-HR" sz="2000" kern="0" dirty="0" smtClean="0">
                <a:latin typeface="+mn-lt"/>
                <a:cs typeface="+mn-cs"/>
              </a:rPr>
              <a:t>– 2 sastanka (uz podršku Riječke razvojne agencije </a:t>
            </a:r>
            <a:r>
              <a:rPr lang="hr-HR" sz="2000" kern="0" dirty="0" err="1" smtClean="0">
                <a:latin typeface="+mn-lt"/>
                <a:cs typeface="+mn-cs"/>
              </a:rPr>
              <a:t>Porin</a:t>
            </a:r>
            <a:r>
              <a:rPr lang="hr-HR" sz="2000" kern="0" dirty="0" smtClean="0">
                <a:latin typeface="+mn-lt"/>
                <a:cs typeface="+mn-cs"/>
              </a:rPr>
              <a:t>)</a:t>
            </a:r>
          </a:p>
          <a:p>
            <a:pPr marL="906463" lvl="2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000" i="1" kern="0" dirty="0" smtClean="0">
                <a:solidFill>
                  <a:srgbClr val="FFFF00"/>
                </a:solidFill>
              </a:rPr>
              <a:t>Radni tim </a:t>
            </a:r>
            <a:r>
              <a:rPr lang="hr-HR" sz="2000" kern="0" dirty="0" smtClean="0"/>
              <a:t>– 5 radionica/održanih u Rijeci, </a:t>
            </a:r>
            <a:r>
              <a:rPr lang="hr-HR" sz="2000" kern="0" dirty="0" err="1" smtClean="0"/>
              <a:t>Kastvu</a:t>
            </a:r>
            <a:r>
              <a:rPr lang="hr-HR" sz="2000" kern="0" dirty="0" smtClean="0"/>
              <a:t>, </a:t>
            </a:r>
            <a:r>
              <a:rPr lang="hr-HR" sz="2000" kern="0" dirty="0" err="1" smtClean="0"/>
              <a:t>Kostreni</a:t>
            </a:r>
            <a:r>
              <a:rPr lang="hr-HR" sz="2000" kern="0" dirty="0" smtClean="0"/>
              <a:t> i </a:t>
            </a:r>
            <a:r>
              <a:rPr lang="hr-HR" sz="2000" kern="0" dirty="0" err="1" smtClean="0"/>
              <a:t>Mošćeničkoj</a:t>
            </a:r>
            <a:r>
              <a:rPr lang="hr-HR" sz="2000" kern="0" dirty="0" smtClean="0"/>
              <a:t> Dragi  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hr-HR" sz="2000" b="1" kern="0" dirty="0" smtClean="0">
                <a:latin typeface="+mn-lt"/>
                <a:cs typeface="+mn-cs"/>
              </a:rPr>
              <a:t>Tematske radionice </a:t>
            </a:r>
            <a:r>
              <a:rPr lang="hr-HR" sz="2000" kern="0" dirty="0" smtClean="0">
                <a:latin typeface="+mn-lt"/>
                <a:cs typeface="+mn-cs"/>
              </a:rPr>
              <a:t>– </a:t>
            </a:r>
            <a:r>
              <a:rPr lang="hr-HR" sz="2000" kern="0" dirty="0" err="1" smtClean="0">
                <a:latin typeface="+mn-lt"/>
                <a:cs typeface="+mn-cs"/>
              </a:rPr>
              <a:t>20</a:t>
            </a:r>
            <a:r>
              <a:rPr lang="hr-HR" sz="2000" kern="0" dirty="0" smtClean="0">
                <a:latin typeface="+mn-lt"/>
                <a:cs typeface="+mn-cs"/>
              </a:rPr>
              <a:t> radionica / </a:t>
            </a:r>
            <a:r>
              <a:rPr lang="hr-HR" sz="2000" kern="0" dirty="0" err="1" smtClean="0">
                <a:latin typeface="+mn-lt"/>
                <a:cs typeface="+mn-cs"/>
              </a:rPr>
              <a:t>176</a:t>
            </a:r>
            <a:r>
              <a:rPr lang="hr-HR" sz="2000" kern="0" dirty="0" smtClean="0">
                <a:latin typeface="+mn-lt"/>
                <a:cs typeface="+mn-cs"/>
              </a:rPr>
              <a:t> sudionika (radionice održane u Rijeci, </a:t>
            </a:r>
            <a:r>
              <a:rPr lang="hr-HR" sz="2000" kern="0" dirty="0" err="1" smtClean="0">
                <a:latin typeface="+mn-lt"/>
                <a:cs typeface="+mn-cs"/>
              </a:rPr>
              <a:t>Kastvu</a:t>
            </a:r>
            <a:r>
              <a:rPr lang="hr-HR" sz="2000" kern="0" dirty="0" smtClean="0">
                <a:latin typeface="+mn-lt"/>
                <a:cs typeface="+mn-cs"/>
              </a:rPr>
              <a:t>, Klani, </a:t>
            </a:r>
            <a:r>
              <a:rPr lang="hr-HR" sz="2000" kern="0" dirty="0" err="1" smtClean="0">
                <a:latin typeface="+mn-lt"/>
                <a:cs typeface="+mn-cs"/>
              </a:rPr>
              <a:t>Viškovu</a:t>
            </a:r>
            <a:r>
              <a:rPr lang="hr-HR" sz="2000" kern="0" dirty="0" smtClean="0">
                <a:latin typeface="+mn-lt"/>
                <a:cs typeface="+mn-cs"/>
              </a:rPr>
              <a:t> i Lovranu)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hr-HR" sz="2000" u="sng" kern="0" dirty="0" smtClean="0">
                <a:latin typeface="+mn-lt"/>
                <a:cs typeface="+mn-cs"/>
              </a:rPr>
              <a:t>Ostale aktivnosti</a:t>
            </a:r>
            <a:r>
              <a:rPr lang="hr-HR" sz="2000" kern="0" dirty="0" smtClean="0">
                <a:latin typeface="+mn-lt"/>
                <a:cs typeface="+mn-cs"/>
              </a:rPr>
              <a:t>: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hr-HR" sz="2000" kern="0" dirty="0" smtClean="0">
                <a:latin typeface="+mn-lt"/>
                <a:cs typeface="+mn-cs"/>
              </a:rPr>
              <a:t>Sastanci  s predstavnicima javnog, poslovnog, civilnog i znanstveno-obrazovnog sektora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hr-HR" sz="2000" kern="0" dirty="0" smtClean="0">
                <a:latin typeface="+mn-lt"/>
                <a:cs typeface="+mn-cs"/>
              </a:rPr>
              <a:t>Sudjelovanje na EU-seminarima (</a:t>
            </a:r>
            <a:r>
              <a:rPr lang="hr-HR" sz="2000" kern="0" dirty="0" err="1" smtClean="0">
                <a:latin typeface="+mn-lt"/>
                <a:cs typeface="+mn-cs"/>
              </a:rPr>
              <a:t>URBACT</a:t>
            </a:r>
            <a:r>
              <a:rPr lang="hr-HR" sz="2000" kern="0" dirty="0" smtClean="0">
                <a:latin typeface="+mn-lt"/>
                <a:cs typeface="+mn-cs"/>
              </a:rPr>
              <a:t>/Pariz </a:t>
            </a:r>
            <a:r>
              <a:rPr lang="hr-HR" sz="2000" kern="0" dirty="0" err="1" smtClean="0">
                <a:latin typeface="+mn-lt"/>
                <a:cs typeface="+mn-cs"/>
              </a:rPr>
              <a:t>2015</a:t>
            </a:r>
            <a:r>
              <a:rPr lang="hr-HR" sz="2000" kern="0" dirty="0" smtClean="0">
                <a:latin typeface="+mn-lt"/>
                <a:cs typeface="+mn-cs"/>
              </a:rPr>
              <a:t>. i Sevilla </a:t>
            </a:r>
            <a:r>
              <a:rPr lang="hr-HR" sz="2000" kern="0" dirty="0" err="1" smtClean="0">
                <a:latin typeface="+mn-lt"/>
                <a:cs typeface="+mn-cs"/>
              </a:rPr>
              <a:t>2016</a:t>
            </a:r>
            <a:r>
              <a:rPr lang="hr-HR" sz="2000" kern="0" dirty="0" smtClean="0">
                <a:latin typeface="+mn-lt"/>
                <a:cs typeface="+mn-cs"/>
              </a:rPr>
              <a:t>.)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hr-HR" sz="2000" kern="0" dirty="0" smtClean="0">
                <a:latin typeface="+mn-lt"/>
                <a:cs typeface="+mn-cs"/>
              </a:rPr>
              <a:t>Medijska promocija + stalna rubrika na www.rijeka.hr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endParaRPr lang="hr-HR" b="1" kern="0" dirty="0" smtClean="0"/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endParaRPr lang="hr-HR" sz="2000" b="1" kern="0" dirty="0" smtClean="0"/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endParaRPr lang="hr-HR" sz="2000" b="1" kern="0" dirty="0" smtClean="0"/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endParaRPr lang="pl-PL" sz="24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pl-PL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"/>
          <p:cNvSpPr txBox="1">
            <a:spLocks/>
          </p:cNvSpPr>
          <p:nvPr/>
        </p:nvSpPr>
        <p:spPr>
          <a:xfrm>
            <a:off x="323404" y="404664"/>
            <a:ext cx="8641084" cy="6120679"/>
          </a:xfrm>
          <a:prstGeom prst="rect">
            <a:avLst/>
          </a:prstGeom>
        </p:spPr>
        <p:txBody>
          <a:bodyPr/>
          <a:lstStyle/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hr-HR" u="sng" kern="0" dirty="0" smtClean="0">
                <a:latin typeface="+mn-lt"/>
                <a:cs typeface="+mn-cs"/>
              </a:rPr>
              <a:t>Suradnja s </a:t>
            </a:r>
            <a:r>
              <a:rPr lang="hr-HR" u="sng" kern="0" dirty="0" smtClean="0"/>
              <a:t>Ministarstvom regionalnog razvoja i fondova EU </a:t>
            </a:r>
            <a:r>
              <a:rPr lang="hr-HR" kern="0" dirty="0" smtClean="0">
                <a:latin typeface="+mn-lt"/>
                <a:cs typeface="+mn-cs"/>
              </a:rPr>
              <a:t>: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hr-HR" kern="0" dirty="0" smtClean="0"/>
              <a:t>Aktivno sudjelovanje na 8 koordinacijskih sastanaka gradova-nositelja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hr-HR" kern="0" dirty="0" smtClean="0"/>
              <a:t>Suradnja s ostalim gradovima u sklopu ITU-mehanizma (Zagreb, Split, Osijek, Pula, Zadar i Slavonski Brod) 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hr-HR" u="sng" kern="0" dirty="0" smtClean="0">
                <a:latin typeface="+mn-lt"/>
                <a:cs typeface="+mn-cs"/>
              </a:rPr>
              <a:t>R e z u l t a t i: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hr-HR" kern="0" dirty="0" smtClean="0">
                <a:solidFill>
                  <a:srgbClr val="FFFF00"/>
                </a:solidFill>
                <a:latin typeface="+mn-lt"/>
                <a:cs typeface="+mn-cs"/>
              </a:rPr>
              <a:t>N</a:t>
            </a:r>
            <a:r>
              <a:rPr lang="hr-HR" b="1" kern="0" dirty="0" smtClean="0">
                <a:solidFill>
                  <a:srgbClr val="FFFF00"/>
                </a:solidFill>
              </a:rPr>
              <a:t>acrt Strategije razvoja </a:t>
            </a:r>
            <a:r>
              <a:rPr lang="hr-HR" b="1" kern="0" dirty="0" err="1" smtClean="0">
                <a:solidFill>
                  <a:srgbClr val="FFFF00"/>
                </a:solidFill>
              </a:rPr>
              <a:t>UA</a:t>
            </a:r>
            <a:r>
              <a:rPr lang="hr-HR" b="1" kern="0" dirty="0" smtClean="0">
                <a:solidFill>
                  <a:srgbClr val="FFFF00"/>
                </a:solidFill>
              </a:rPr>
              <a:t> Rijeka </a:t>
            </a:r>
            <a:r>
              <a:rPr lang="hr-HR" b="1" kern="0" dirty="0" err="1" smtClean="0">
                <a:solidFill>
                  <a:srgbClr val="FFFF00"/>
                </a:solidFill>
              </a:rPr>
              <a:t>2016</a:t>
            </a:r>
            <a:r>
              <a:rPr lang="hr-HR" b="1" kern="0" dirty="0" smtClean="0">
                <a:solidFill>
                  <a:srgbClr val="FFFF00"/>
                </a:solidFill>
              </a:rPr>
              <a:t>.-</a:t>
            </a:r>
            <a:r>
              <a:rPr lang="hr-HR" b="1" kern="0" dirty="0" err="1" smtClean="0">
                <a:solidFill>
                  <a:srgbClr val="FFFF00"/>
                </a:solidFill>
              </a:rPr>
              <a:t>2020</a:t>
            </a:r>
            <a:r>
              <a:rPr lang="hr-HR" b="1" kern="0" dirty="0" smtClean="0">
                <a:solidFill>
                  <a:srgbClr val="FFFF00"/>
                </a:solidFill>
              </a:rPr>
              <a:t>.</a:t>
            </a:r>
            <a:r>
              <a:rPr lang="hr-HR" b="1" kern="0" dirty="0" smtClean="0"/>
              <a:t>/8. verzija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hr-HR" b="1" kern="0" dirty="0" smtClean="0">
                <a:solidFill>
                  <a:srgbClr val="FFFF00"/>
                </a:solidFill>
              </a:rPr>
              <a:t>Prijava na natječaj Ministarstva regionalnog razvoja i fondova EU </a:t>
            </a:r>
            <a:r>
              <a:rPr lang="hr-HR" kern="0" dirty="0" smtClean="0"/>
              <a:t>(trajanje natječaja: </a:t>
            </a:r>
            <a:r>
              <a:rPr lang="hr-HR" kern="0" dirty="0" err="1" smtClean="0"/>
              <a:t>24.03</a:t>
            </a:r>
            <a:r>
              <a:rPr lang="hr-HR" kern="0" dirty="0" smtClean="0"/>
              <a:t>.-15.07.2016.; rezultati u rujnu </a:t>
            </a:r>
            <a:r>
              <a:rPr lang="hr-HR" kern="0" dirty="0" err="1" smtClean="0"/>
              <a:t>2016</a:t>
            </a:r>
            <a:r>
              <a:rPr lang="hr-HR" kern="0" dirty="0" smtClean="0"/>
              <a:t>.) 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hr-HR" u="sng" kern="0" dirty="0" smtClean="0"/>
              <a:t>U tijeku – pripreme za: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hr-HR" b="1" kern="0" dirty="0" smtClean="0"/>
              <a:t>Sektorske konzultacije </a:t>
            </a:r>
            <a:r>
              <a:rPr lang="hr-HR" kern="0" dirty="0" smtClean="0"/>
              <a:t>s nadležnim državnim tijelima (travanj-svibanj </a:t>
            </a:r>
            <a:r>
              <a:rPr lang="hr-HR" kern="0" dirty="0" err="1" smtClean="0"/>
              <a:t>2016</a:t>
            </a:r>
            <a:r>
              <a:rPr lang="hr-HR" kern="0" dirty="0" smtClean="0"/>
              <a:t>.)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hr-HR" kern="0" dirty="0" smtClean="0"/>
              <a:t>Početak funkcioniranja Službe/</a:t>
            </a:r>
            <a:r>
              <a:rPr lang="hr-HR" kern="0" dirty="0" err="1" smtClean="0"/>
              <a:t>UA</a:t>
            </a:r>
            <a:r>
              <a:rPr lang="hr-HR" kern="0" dirty="0" smtClean="0"/>
              <a:t> Rijeka pri Gradu Rijeci (od 15.04.2016.)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hr-HR" kern="0" dirty="0" smtClean="0"/>
              <a:t>Korištenje tehničke pomoći od strane EU (od početka svibnja </a:t>
            </a:r>
            <a:r>
              <a:rPr lang="hr-HR" kern="0" dirty="0" err="1" smtClean="0"/>
              <a:t>2016</a:t>
            </a:r>
            <a:r>
              <a:rPr lang="hr-HR" kern="0" dirty="0" smtClean="0"/>
              <a:t>.)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hr-HR" u="sng" kern="0" dirty="0" smtClean="0"/>
              <a:t>U planu: 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hr-HR" kern="0" dirty="0" smtClean="0"/>
              <a:t>– </a:t>
            </a:r>
            <a:r>
              <a:rPr lang="hr-HR" i="1" kern="0" dirty="0" smtClean="0"/>
              <a:t>Akcijski plan za </a:t>
            </a:r>
            <a:r>
              <a:rPr lang="hr-HR" i="1" kern="0" dirty="0" err="1" smtClean="0"/>
              <a:t>2017</a:t>
            </a:r>
            <a:r>
              <a:rPr lang="hr-HR" i="1" kern="0" dirty="0" smtClean="0"/>
              <a:t>. godinu </a:t>
            </a:r>
            <a:r>
              <a:rPr lang="hr-HR" kern="0" dirty="0" smtClean="0"/>
              <a:t>(izrada: lipanj-kolovoz </a:t>
            </a:r>
            <a:r>
              <a:rPr lang="hr-HR" kern="0" dirty="0" err="1" smtClean="0"/>
              <a:t>2016</a:t>
            </a:r>
            <a:r>
              <a:rPr lang="hr-HR" kern="0" dirty="0" smtClean="0"/>
              <a:t>.; rasprava na svim gradskim i općinskim vijećima: rujan/listopad </a:t>
            </a:r>
            <a:r>
              <a:rPr lang="hr-HR" kern="0" dirty="0" err="1" smtClean="0"/>
              <a:t>2016</a:t>
            </a:r>
            <a:r>
              <a:rPr lang="hr-HR" kern="0" dirty="0" smtClean="0"/>
              <a:t>.) </a:t>
            </a: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endParaRPr lang="hr-HR" b="1" kern="0" dirty="0" smtClean="0"/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endParaRPr lang="hr-HR" sz="2000" b="1" kern="0" dirty="0" smtClean="0"/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-"/>
              <a:defRPr/>
            </a:pPr>
            <a:endParaRPr lang="hr-HR" sz="2000" b="1" kern="0" dirty="0" smtClean="0"/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endParaRPr lang="pl-PL" sz="24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pl-PL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"/>
          <p:cNvSpPr txBox="1">
            <a:spLocks/>
          </p:cNvSpPr>
          <p:nvPr/>
        </p:nvSpPr>
        <p:spPr>
          <a:xfrm>
            <a:off x="179388" y="1052736"/>
            <a:ext cx="8893175" cy="244827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746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hr-HR" sz="2600" b="1" kern="0" dirty="0">
                <a:latin typeface="+mn-lt"/>
                <a:cs typeface="+mn-cs"/>
              </a:rPr>
              <a:t>Uredba </a:t>
            </a:r>
            <a:r>
              <a:rPr lang="hr-HR" sz="2600" b="1" kern="0" dirty="0" smtClean="0">
                <a:latin typeface="+mn-lt"/>
                <a:cs typeface="+mn-cs"/>
              </a:rPr>
              <a:t>EU </a:t>
            </a:r>
            <a:r>
              <a:rPr lang="hr-HR" sz="2600" b="1" kern="0" dirty="0">
                <a:latin typeface="+mn-lt"/>
                <a:cs typeface="+mn-cs"/>
              </a:rPr>
              <a:t>br. </a:t>
            </a:r>
            <a:r>
              <a:rPr lang="hr-HR" sz="2600" b="1" kern="0" dirty="0" err="1" smtClean="0">
                <a:latin typeface="+mn-lt"/>
                <a:cs typeface="+mn-cs"/>
              </a:rPr>
              <a:t>1301</a:t>
            </a:r>
            <a:r>
              <a:rPr lang="hr-HR" sz="2600" b="1" kern="0" dirty="0" smtClean="0">
                <a:latin typeface="+mn-lt"/>
                <a:cs typeface="+mn-cs"/>
              </a:rPr>
              <a:t>/</a:t>
            </a:r>
            <a:r>
              <a:rPr lang="hr-HR" sz="2600" b="1" kern="0" dirty="0" err="1" smtClean="0">
                <a:latin typeface="+mn-lt"/>
                <a:cs typeface="+mn-cs"/>
              </a:rPr>
              <a:t>2013</a:t>
            </a:r>
            <a:r>
              <a:rPr lang="hr-HR" sz="2600" kern="0" dirty="0" smtClean="0">
                <a:latin typeface="+mn-lt"/>
                <a:cs typeface="+mn-cs"/>
              </a:rPr>
              <a:t>/</a:t>
            </a:r>
            <a:r>
              <a:rPr lang="hr-HR" sz="2600" kern="0" dirty="0" err="1" smtClean="0">
                <a:latin typeface="+mn-lt"/>
                <a:cs typeface="+mn-cs"/>
              </a:rPr>
              <a:t>čl</a:t>
            </a:r>
            <a:r>
              <a:rPr lang="hr-HR" sz="2600" kern="0" dirty="0">
                <a:latin typeface="+mn-lt"/>
                <a:cs typeface="+mn-cs"/>
              </a:rPr>
              <a:t>. 7</a:t>
            </a:r>
            <a:r>
              <a:rPr lang="hr-HR" sz="2600" kern="0" dirty="0" smtClean="0">
                <a:latin typeface="+mn-lt"/>
                <a:cs typeface="+mn-cs"/>
              </a:rPr>
              <a:t>. </a:t>
            </a:r>
            <a:r>
              <a:rPr lang="hr-HR" sz="2600" kern="0" dirty="0">
                <a:latin typeface="+mn-lt"/>
                <a:cs typeface="+mn-cs"/>
              </a:rPr>
              <a:t>Europskog parlamenta i Vijeća od </a:t>
            </a:r>
            <a:r>
              <a:rPr lang="hr-HR" sz="2600" kern="0" dirty="0" err="1">
                <a:latin typeface="+mn-lt"/>
                <a:cs typeface="+mn-cs"/>
              </a:rPr>
              <a:t>17</a:t>
            </a:r>
            <a:r>
              <a:rPr lang="hr-HR" sz="2600" kern="0" dirty="0">
                <a:latin typeface="+mn-lt"/>
                <a:cs typeface="+mn-cs"/>
              </a:rPr>
              <a:t>. prosinca </a:t>
            </a:r>
            <a:r>
              <a:rPr lang="hr-HR" sz="2600" kern="0" dirty="0" err="1">
                <a:latin typeface="+mn-lt"/>
                <a:cs typeface="+mn-cs"/>
              </a:rPr>
              <a:t>2013</a:t>
            </a:r>
            <a:r>
              <a:rPr lang="hr-HR" sz="2600" kern="0" dirty="0" smtClean="0">
                <a:latin typeface="+mn-lt"/>
                <a:cs typeface="+mn-cs"/>
              </a:rPr>
              <a:t>. o Europskom fondu za regionalni razvoj </a:t>
            </a:r>
            <a:r>
              <a:rPr lang="hr-HR" sz="2600" kern="0" dirty="0">
                <a:latin typeface="+mn-lt"/>
                <a:cs typeface="+mn-cs"/>
              </a:rPr>
              <a:t>i </a:t>
            </a:r>
            <a:r>
              <a:rPr lang="hr-HR" sz="2600" kern="0" dirty="0" smtClean="0">
                <a:latin typeface="+mn-lt"/>
                <a:cs typeface="+mn-cs"/>
              </a:rPr>
              <a:t>o posebnim </a:t>
            </a:r>
            <a:r>
              <a:rPr lang="hr-HR" sz="2600" kern="0" dirty="0">
                <a:latin typeface="+mn-lt"/>
                <a:cs typeface="+mn-cs"/>
              </a:rPr>
              <a:t>odredbama o </a:t>
            </a:r>
            <a:r>
              <a:rPr lang="hr-HR" sz="2600" kern="0" dirty="0" smtClean="0">
                <a:latin typeface="+mn-lt"/>
                <a:cs typeface="+mn-cs"/>
              </a:rPr>
              <a:t>cilju </a:t>
            </a:r>
            <a:r>
              <a:rPr lang="hr-HR" sz="2600" i="1" kern="0" dirty="0" smtClean="0">
                <a:latin typeface="+mn-lt"/>
                <a:cs typeface="+mn-cs"/>
              </a:rPr>
              <a:t>Ulaganje </a:t>
            </a:r>
            <a:r>
              <a:rPr lang="hr-HR" sz="2600" i="1" kern="0" dirty="0">
                <a:latin typeface="+mn-lt"/>
                <a:cs typeface="+mn-cs"/>
              </a:rPr>
              <a:t>za rast i radna </a:t>
            </a:r>
            <a:r>
              <a:rPr lang="hr-HR" sz="2600" i="1" kern="0" dirty="0" smtClean="0">
                <a:latin typeface="+mn-lt"/>
                <a:cs typeface="+mn-cs"/>
              </a:rPr>
              <a:t>mjesta</a:t>
            </a:r>
            <a:r>
              <a:rPr lang="hr-HR" sz="2600" kern="0" dirty="0" smtClean="0">
                <a:latin typeface="+mn-lt"/>
                <a:cs typeface="+mn-cs"/>
              </a:rPr>
              <a:t> te stavljanju </a:t>
            </a:r>
            <a:r>
              <a:rPr lang="hr-HR" sz="2600" kern="0" dirty="0">
                <a:latin typeface="+mn-lt"/>
                <a:cs typeface="+mn-cs"/>
              </a:rPr>
              <a:t>izvan snage Uredbe </a:t>
            </a:r>
            <a:r>
              <a:rPr lang="hr-HR" sz="2600" kern="0" dirty="0" smtClean="0">
                <a:latin typeface="+mn-lt"/>
                <a:cs typeface="+mn-cs"/>
              </a:rPr>
              <a:t>EZ </a:t>
            </a:r>
            <a:r>
              <a:rPr lang="hr-HR" sz="2600" kern="0" dirty="0">
                <a:latin typeface="+mn-lt"/>
                <a:cs typeface="+mn-cs"/>
              </a:rPr>
              <a:t>br. </a:t>
            </a:r>
            <a:r>
              <a:rPr lang="hr-HR" sz="2600" kern="0" dirty="0" err="1" smtClean="0">
                <a:latin typeface="+mn-lt"/>
                <a:cs typeface="+mn-cs"/>
              </a:rPr>
              <a:t>1080</a:t>
            </a:r>
            <a:r>
              <a:rPr lang="hr-HR" sz="2600" kern="0" dirty="0" smtClean="0">
                <a:latin typeface="+mn-lt"/>
                <a:cs typeface="+mn-cs"/>
              </a:rPr>
              <a:t>/</a:t>
            </a:r>
            <a:r>
              <a:rPr lang="hr-HR" sz="2600" kern="0" dirty="0" err="1" smtClean="0">
                <a:latin typeface="+mn-lt"/>
                <a:cs typeface="+mn-cs"/>
              </a:rPr>
              <a:t>2006</a:t>
            </a:r>
            <a:r>
              <a:rPr lang="hr-HR" sz="2600" kern="0" dirty="0" smtClean="0">
                <a:latin typeface="+mn-lt"/>
                <a:cs typeface="+mn-cs"/>
              </a:rPr>
              <a:t>. </a:t>
            </a:r>
            <a:endParaRPr lang="hr-HR" sz="2600" kern="0" dirty="0">
              <a:latin typeface="+mn-lt"/>
              <a:cs typeface="+mn-cs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07975" y="155575"/>
            <a:ext cx="8585200" cy="939800"/>
          </a:xfrm>
          <a:prstGeom prst="rect">
            <a:avLst/>
          </a:prstGeom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defRPr/>
            </a:pPr>
            <a:r>
              <a:rPr lang="hr-HR" sz="34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Održivi urbani razvoj – EU regulativa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79512" y="3284984"/>
            <a:ext cx="8893175" cy="3096344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746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hr-HR" sz="2600" kern="0" dirty="0" smtClean="0">
                <a:latin typeface="+mn-lt"/>
                <a:cs typeface="+mn-cs"/>
              </a:rPr>
              <a:t>Novosti u navedenoj Uredbi: </a:t>
            </a:r>
            <a:endParaRPr lang="hr-HR" sz="2600" kern="0" dirty="0">
              <a:latin typeface="+mn-lt"/>
              <a:cs typeface="+mn-cs"/>
            </a:endParaRPr>
          </a:p>
          <a:p>
            <a:pPr marL="1168400" indent="-452438" eaLnBrk="0" hangingPunct="0">
              <a:spcBef>
                <a:spcPts val="746"/>
              </a:spcBef>
              <a:buClr>
                <a:schemeClr val="tx1"/>
              </a:buClr>
              <a:buSzPct val="100000"/>
              <a:buFont typeface="Arial" pitchFamily="34" charset="0"/>
              <a:buChar char="−"/>
              <a:defRPr/>
            </a:pPr>
            <a:r>
              <a:rPr lang="hr-HR" sz="2400" i="1" kern="0" dirty="0" smtClean="0">
                <a:latin typeface="+mn-lt"/>
                <a:cs typeface="+mn-cs"/>
              </a:rPr>
              <a:t>obveza </a:t>
            </a:r>
            <a:r>
              <a:rPr lang="hr-HR" sz="2400" i="1" kern="0" dirty="0">
                <a:latin typeface="+mn-lt"/>
                <a:cs typeface="+mn-cs"/>
              </a:rPr>
              <a:t>alokacije </a:t>
            </a:r>
            <a:r>
              <a:rPr lang="hr-HR" sz="2400" b="1" i="1" kern="0" dirty="0" smtClean="0">
                <a:latin typeface="+mn-lt"/>
                <a:cs typeface="+mn-cs"/>
              </a:rPr>
              <a:t>5% </a:t>
            </a:r>
            <a:r>
              <a:rPr lang="hr-HR" sz="2400" b="1" i="1" kern="0" dirty="0">
                <a:latin typeface="+mn-lt"/>
                <a:cs typeface="+mn-cs"/>
              </a:rPr>
              <a:t>sredstava </a:t>
            </a:r>
            <a:r>
              <a:rPr lang="hr-HR" sz="2400" i="1" kern="0" dirty="0">
                <a:latin typeface="+mn-lt"/>
                <a:cs typeface="+mn-cs"/>
              </a:rPr>
              <a:t>integriranim mjerama za održivi urbani razvoj</a:t>
            </a:r>
          </a:p>
          <a:p>
            <a:pPr marL="1168400" indent="-452438" eaLnBrk="0" hangingPunct="0">
              <a:spcBef>
                <a:spcPts val="746"/>
              </a:spcBef>
              <a:buClr>
                <a:schemeClr val="tx1"/>
              </a:buClr>
              <a:buSzPct val="100000"/>
              <a:buFont typeface="Arial" pitchFamily="34" charset="0"/>
              <a:buChar char="−"/>
              <a:defRPr/>
            </a:pPr>
            <a:r>
              <a:rPr lang="hr-HR" sz="2400" i="1" kern="0" dirty="0" smtClean="0">
                <a:latin typeface="+mn-lt"/>
                <a:cs typeface="+mn-cs"/>
              </a:rPr>
              <a:t>Europski fond za regionalni razvoj </a:t>
            </a:r>
            <a:r>
              <a:rPr lang="hr-HR" sz="2400" i="1" kern="0" dirty="0">
                <a:latin typeface="+mn-lt"/>
                <a:cs typeface="+mn-cs"/>
              </a:rPr>
              <a:t>podržava održivi urbani razvoj putem </a:t>
            </a:r>
            <a:r>
              <a:rPr lang="hr-HR" sz="2400" b="1" i="1" kern="0" dirty="0">
                <a:latin typeface="+mn-lt"/>
                <a:cs typeface="+mn-cs"/>
              </a:rPr>
              <a:t>strategija</a:t>
            </a:r>
          </a:p>
          <a:p>
            <a:pPr marL="1168400" indent="-452438" eaLnBrk="0" hangingPunct="0">
              <a:spcBef>
                <a:spcPts val="746"/>
              </a:spcBef>
              <a:buClr>
                <a:schemeClr val="tx1"/>
              </a:buClr>
              <a:buSzPct val="100000"/>
              <a:buFont typeface="Arial" pitchFamily="34" charset="0"/>
              <a:buChar char="−"/>
              <a:defRPr/>
            </a:pPr>
            <a:r>
              <a:rPr lang="hr-HR" sz="2400" i="1" kern="0" dirty="0" smtClean="0">
                <a:latin typeface="+mn-lt"/>
                <a:cs typeface="+mn-cs"/>
              </a:rPr>
              <a:t>Odgovornost gradova nadležnih </a:t>
            </a:r>
            <a:r>
              <a:rPr lang="hr-HR" sz="2400" i="1" kern="0" dirty="0">
                <a:latin typeface="+mn-lt"/>
                <a:cs typeface="+mn-cs"/>
              </a:rPr>
              <a:t>za provedbu ITU </a:t>
            </a:r>
            <a:r>
              <a:rPr lang="hr-HR" sz="2400" i="1" kern="0" dirty="0" smtClean="0">
                <a:latin typeface="+mn-lt"/>
                <a:cs typeface="+mn-cs"/>
              </a:rPr>
              <a:t>mehanizma</a:t>
            </a:r>
            <a:endParaRPr lang="hr-HR" sz="2400" b="1" i="1" kern="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ChangeArrowheads="1"/>
          </p:cNvSpPr>
          <p:nvPr/>
        </p:nvSpPr>
        <p:spPr bwMode="auto">
          <a:xfrm>
            <a:off x="395288" y="188913"/>
            <a:ext cx="83534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400" b="1" dirty="0" smtClean="0">
                <a:solidFill>
                  <a:srgbClr val="FFFF00"/>
                </a:solidFill>
              </a:rPr>
              <a:t>ITU za </a:t>
            </a:r>
            <a:r>
              <a:rPr lang="pl-PL" sz="3400" b="1" dirty="0">
                <a:solidFill>
                  <a:srgbClr val="FFFF00"/>
                </a:solidFill>
              </a:rPr>
              <a:t>održivi urbani razvoj </a:t>
            </a:r>
            <a:r>
              <a:rPr lang="pl-PL" sz="3400" b="1" dirty="0" smtClean="0">
                <a:solidFill>
                  <a:srgbClr val="FFFF00"/>
                </a:solidFill>
              </a:rPr>
              <a:t>u EU</a:t>
            </a:r>
            <a:endParaRPr lang="hr-HR" sz="3400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22138" y="1268760"/>
            <a:ext cx="8642350" cy="4896544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hr-HR" sz="2800" i="1" kern="0" dirty="0" smtClean="0">
                <a:latin typeface="+mn-lt"/>
                <a:cs typeface="+mn-cs"/>
              </a:rPr>
              <a:t>Europa </a:t>
            </a:r>
            <a:r>
              <a:rPr lang="hr-HR" sz="2800" i="1" kern="0" dirty="0" err="1" smtClean="0">
                <a:latin typeface="+mn-lt"/>
                <a:cs typeface="+mn-cs"/>
              </a:rPr>
              <a:t>2020</a:t>
            </a:r>
            <a:r>
              <a:rPr lang="hr-HR" sz="2800" kern="0" dirty="0" smtClean="0">
                <a:latin typeface="+mn-lt"/>
                <a:cs typeface="+mn-cs"/>
              </a:rPr>
              <a:t> – temeljni cilj: KONKURENTNOST!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00000"/>
              <a:defRPr/>
            </a:pPr>
            <a:endParaRPr lang="hr-HR" sz="2800" kern="0" dirty="0" smtClean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hr-HR" sz="2800" kern="0" dirty="0" smtClean="0">
                <a:latin typeface="+mn-lt"/>
                <a:cs typeface="+mn-cs"/>
              </a:rPr>
              <a:t>Novi ITU mehanizam </a:t>
            </a:r>
            <a:r>
              <a:rPr lang="hr-HR" sz="2800" kern="0" dirty="0">
                <a:latin typeface="+mn-lt"/>
                <a:cs typeface="+mn-cs"/>
              </a:rPr>
              <a:t>uveden za razdoblje </a:t>
            </a:r>
            <a:r>
              <a:rPr lang="hr-HR" sz="2800" kern="0" dirty="0" err="1">
                <a:latin typeface="+mn-lt"/>
                <a:cs typeface="+mn-cs"/>
              </a:rPr>
              <a:t>2014</a:t>
            </a:r>
            <a:r>
              <a:rPr lang="hr-HR" sz="2800" kern="0" dirty="0">
                <a:latin typeface="+mn-lt"/>
                <a:cs typeface="+mn-cs"/>
              </a:rPr>
              <a:t>.-</a:t>
            </a:r>
            <a:r>
              <a:rPr lang="hr-HR" sz="2800" kern="0" dirty="0" err="1">
                <a:latin typeface="+mn-lt"/>
                <a:cs typeface="+mn-cs"/>
              </a:rPr>
              <a:t>2020</a:t>
            </a:r>
            <a:r>
              <a:rPr lang="hr-HR" sz="2800" kern="0" dirty="0">
                <a:latin typeface="+mn-lt"/>
                <a:cs typeface="+mn-cs"/>
              </a:rPr>
              <a:t>. </a:t>
            </a:r>
            <a:r>
              <a:rPr lang="hr-HR" sz="2400" kern="0" dirty="0" smtClean="0">
                <a:latin typeface="+mn-lt"/>
                <a:cs typeface="+mn-cs"/>
              </a:rPr>
              <a:t>(</a:t>
            </a:r>
            <a:r>
              <a:rPr lang="hr-HR" sz="2400" kern="0" dirty="0">
                <a:latin typeface="+mn-lt"/>
                <a:cs typeface="+mn-cs"/>
              </a:rPr>
              <a:t>Uredba </a:t>
            </a:r>
            <a:r>
              <a:rPr lang="hr-HR" sz="2400" kern="0" dirty="0" smtClean="0">
                <a:latin typeface="+mn-lt"/>
                <a:cs typeface="+mn-cs"/>
              </a:rPr>
              <a:t>EU </a:t>
            </a:r>
            <a:r>
              <a:rPr lang="hr-HR" sz="2400" kern="0" dirty="0" err="1">
                <a:latin typeface="+mn-lt"/>
                <a:cs typeface="+mn-cs"/>
              </a:rPr>
              <a:t>1301</a:t>
            </a:r>
            <a:r>
              <a:rPr lang="hr-HR" sz="2400" kern="0" dirty="0">
                <a:latin typeface="+mn-lt"/>
                <a:cs typeface="+mn-cs"/>
              </a:rPr>
              <a:t>/</a:t>
            </a:r>
            <a:r>
              <a:rPr lang="hr-HR" sz="2400" kern="0" dirty="0" err="1">
                <a:latin typeface="+mn-lt"/>
                <a:cs typeface="+mn-cs"/>
              </a:rPr>
              <a:t>2013</a:t>
            </a:r>
            <a:r>
              <a:rPr lang="hr-HR" sz="2400" kern="0" dirty="0">
                <a:latin typeface="+mn-lt"/>
                <a:cs typeface="+mn-cs"/>
              </a:rPr>
              <a:t>, </a:t>
            </a:r>
            <a:r>
              <a:rPr lang="hr-HR" sz="2400" kern="0" dirty="0" err="1" smtClean="0">
                <a:latin typeface="+mn-lt"/>
                <a:cs typeface="+mn-cs"/>
              </a:rPr>
              <a:t>čl</a:t>
            </a:r>
            <a:r>
              <a:rPr lang="hr-HR" sz="2400" kern="0" dirty="0">
                <a:latin typeface="+mn-lt"/>
                <a:cs typeface="+mn-cs"/>
              </a:rPr>
              <a:t>. 7</a:t>
            </a:r>
            <a:r>
              <a:rPr lang="hr-HR" sz="2400" kern="0" dirty="0" smtClean="0">
                <a:latin typeface="+mn-lt"/>
                <a:cs typeface="+mn-cs"/>
              </a:rPr>
              <a:t>.  </a:t>
            </a:r>
            <a:r>
              <a:rPr lang="hr-HR" sz="2400" kern="0" dirty="0">
                <a:latin typeface="+mn-lt"/>
                <a:cs typeface="+mn-cs"/>
              </a:rPr>
              <a:t>i Uredba </a:t>
            </a:r>
            <a:r>
              <a:rPr lang="hr-HR" sz="2400" kern="0" dirty="0" smtClean="0">
                <a:latin typeface="+mn-lt"/>
                <a:cs typeface="+mn-cs"/>
              </a:rPr>
              <a:t>EU  </a:t>
            </a:r>
            <a:r>
              <a:rPr lang="hr-HR" sz="2400" kern="0" dirty="0" err="1" smtClean="0">
                <a:latin typeface="+mn-lt"/>
                <a:cs typeface="+mn-cs"/>
              </a:rPr>
              <a:t>1303</a:t>
            </a:r>
            <a:r>
              <a:rPr lang="hr-HR" sz="2400" kern="0" dirty="0" smtClean="0">
                <a:latin typeface="+mn-lt"/>
                <a:cs typeface="+mn-cs"/>
              </a:rPr>
              <a:t>/</a:t>
            </a:r>
            <a:r>
              <a:rPr lang="hr-HR" sz="2400" kern="0" dirty="0" err="1" smtClean="0">
                <a:latin typeface="+mn-lt"/>
                <a:cs typeface="+mn-cs"/>
              </a:rPr>
              <a:t>2013</a:t>
            </a:r>
            <a:r>
              <a:rPr lang="hr-HR" sz="2400" kern="0" dirty="0" smtClean="0">
                <a:latin typeface="+mn-lt"/>
                <a:cs typeface="+mn-cs"/>
              </a:rPr>
              <a:t>, </a:t>
            </a:r>
            <a:r>
              <a:rPr lang="hr-HR" sz="2400" kern="0" dirty="0" err="1" smtClean="0">
                <a:latin typeface="+mn-lt"/>
                <a:cs typeface="+mn-cs"/>
              </a:rPr>
              <a:t>čl</a:t>
            </a:r>
            <a:r>
              <a:rPr lang="hr-HR" sz="2400" kern="0" dirty="0">
                <a:latin typeface="+mn-lt"/>
                <a:cs typeface="+mn-cs"/>
              </a:rPr>
              <a:t>. </a:t>
            </a:r>
            <a:r>
              <a:rPr lang="hr-HR" sz="2400" kern="0" dirty="0" err="1">
                <a:latin typeface="+mn-lt"/>
                <a:cs typeface="+mn-cs"/>
              </a:rPr>
              <a:t>36</a:t>
            </a:r>
            <a:r>
              <a:rPr lang="hr-HR" sz="2400" kern="0" dirty="0">
                <a:latin typeface="+mn-lt"/>
                <a:cs typeface="+mn-cs"/>
              </a:rPr>
              <a:t>. i </a:t>
            </a:r>
            <a:r>
              <a:rPr lang="hr-HR" sz="2400" kern="0" dirty="0" err="1">
                <a:latin typeface="+mn-lt"/>
                <a:cs typeface="+mn-cs"/>
              </a:rPr>
              <a:t>96</a:t>
            </a:r>
            <a:r>
              <a:rPr lang="hr-HR" sz="2400" kern="0" dirty="0" smtClean="0">
                <a:latin typeface="+mn-lt"/>
                <a:cs typeface="+mn-cs"/>
              </a:rPr>
              <a:t>.)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00000"/>
              <a:defRPr/>
            </a:pPr>
            <a:endParaRPr lang="hr-HR" sz="28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hr-HR" sz="2800" kern="0" dirty="0" smtClean="0">
                <a:latin typeface="+mn-lt"/>
                <a:cs typeface="+mn-cs"/>
              </a:rPr>
              <a:t>ITU mehanizam – financiranje iz EU-fondova:</a:t>
            </a:r>
          </a:p>
          <a:p>
            <a:pPr marL="1168400" lvl="1" indent="-452438" eaLnBrk="0" hangingPunct="0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hr-HR" sz="2800" kern="0" dirty="0" smtClean="0">
                <a:solidFill>
                  <a:srgbClr val="FFFF00"/>
                </a:solidFill>
                <a:latin typeface="+mn-lt"/>
                <a:cs typeface="+mn-cs"/>
              </a:rPr>
              <a:t>Europskog fonda za regionalni razvoj</a:t>
            </a:r>
          </a:p>
          <a:p>
            <a:pPr marL="1168400" lvl="1" indent="-452438" eaLnBrk="0" hangingPunct="0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hr-HR" sz="2800" kern="0" dirty="0" smtClean="0">
                <a:solidFill>
                  <a:srgbClr val="FFFF00"/>
                </a:solidFill>
                <a:latin typeface="+mn-lt"/>
                <a:cs typeface="+mn-cs"/>
              </a:rPr>
              <a:t>Europskog socijalnog fonda i</a:t>
            </a:r>
          </a:p>
          <a:p>
            <a:pPr marL="1168400" lvl="1" indent="-452438" eaLnBrk="0" hangingPunct="0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hr-HR" sz="2800" kern="0" dirty="0" smtClean="0">
                <a:solidFill>
                  <a:srgbClr val="FFFF00"/>
                </a:solidFill>
                <a:latin typeface="+mn-lt"/>
                <a:cs typeface="+mn-cs"/>
              </a:rPr>
              <a:t>Kohezijskog fonda</a:t>
            </a:r>
            <a:endParaRPr lang="hr-HR" sz="2800" kern="0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683890" y="174671"/>
            <a:ext cx="8280598" cy="59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</a:pPr>
            <a:r>
              <a:rPr lang="hr-HR" sz="3300" b="1" dirty="0" smtClean="0">
                <a:solidFill>
                  <a:srgbClr val="FFFF00"/>
                </a:solidFill>
              </a:rPr>
              <a:t>ITU mehanizam u Republici Hrvatskoj</a:t>
            </a:r>
            <a:endParaRPr lang="hr-HR" sz="33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/>
        </p:nvGraphicFramePr>
        <p:xfrm>
          <a:off x="106363" y="800501"/>
          <a:ext cx="8928992" cy="5991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/>
                <a:gridCol w="936104"/>
                <a:gridCol w="3168352"/>
                <a:gridCol w="922152"/>
                <a:gridCol w="1800200"/>
                <a:gridCol w="1166080"/>
              </a:tblGrid>
              <a:tr h="9507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OP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Tematski cilj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Specifični cilj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Fond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Indikativna</a:t>
                      </a: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financijska</a:t>
                      </a: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alokacija</a:t>
                      </a: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potpora</a:t>
                      </a: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Unije</a:t>
                      </a: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) (EUR)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Udio ukupne alokacije 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>
                    <a:solidFill>
                      <a:srgbClr val="003399"/>
                    </a:solidFill>
                  </a:tcPr>
                </a:tc>
              </a:tr>
              <a:tr h="529498"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OPKK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TC3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Specifični cilj 3a2 Napredna poslovna infrastruktura i odgovarajuće usluge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EFRR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60.000.000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8000"/>
                        </a:lnSpc>
                      </a:pP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17,37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1278" marR="11278" marT="12688" marB="0" anchor="ctr"/>
                </a:tc>
              </a:tr>
              <a:tr h="48234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TC 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Specifični cilj 4c3 Povećanje učinkovitosti sustava </a:t>
                      </a:r>
                      <a:r>
                        <a:rPr lang="hr-HR" sz="1400" u="none" strike="noStrike" dirty="0" err="1">
                          <a:effectLst/>
                          <a:latin typeface="+mn-lt"/>
                        </a:rPr>
                        <a:t>toplinarstva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>
                          <a:effectLst/>
                          <a:latin typeface="+mn-lt"/>
                        </a:rPr>
                        <a:t> EFRR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80.000.000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8000"/>
                        </a:lnSpc>
                      </a:pP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23,16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1278" marR="11278" marT="12688" marB="0" anchor="ctr"/>
                </a:tc>
              </a:tr>
              <a:tr h="48234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TC 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Specifični cilj 6c1 Korištenje kulturne baštine u funkciji turizma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>
                          <a:effectLst/>
                          <a:latin typeface="+mn-lt"/>
                        </a:rPr>
                        <a:t>EFRR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33.351.269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8000"/>
                        </a:lnSpc>
                      </a:pP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9,66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1278" marR="11278" marT="12688" marB="0" anchor="ctr"/>
                </a:tc>
              </a:tr>
              <a:tr h="52949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TC 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Specifični cilj 6e2 Korištenje zapuštenih prostora (industrijska i vojna zemljišta)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>
                          <a:effectLst/>
                          <a:latin typeface="+mn-lt"/>
                        </a:rPr>
                        <a:t>EFRR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80.000.000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8000"/>
                        </a:lnSpc>
                      </a:pP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23,16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1278" marR="11278" marT="12688" marB="0" anchor="ctr"/>
                </a:tc>
              </a:tr>
              <a:tr h="3414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TC 7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Specifični cilj 7ii2 Čisti urbani promet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KF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50.000.000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8000"/>
                        </a:lnSpc>
                      </a:pP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14,48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1278" marR="11278" marT="12688" marB="0" anchor="ctr"/>
                </a:tc>
              </a:tr>
              <a:tr h="341408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 smtClean="0">
                          <a:effectLst/>
                          <a:latin typeface="+mn-lt"/>
                        </a:rPr>
                        <a:t>OPULJP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TC 8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8ii1 Aktivnosti za mlade nezaposlene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ESF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17.000.000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8000"/>
                        </a:lnSpc>
                      </a:pP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4,92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1278" marR="11278" marT="12688" marB="0" anchor="ctr"/>
                </a:tc>
              </a:tr>
              <a:tr h="48234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TC 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8000"/>
                        </a:lnSpc>
                      </a:pPr>
                      <a:r>
                        <a:rPr lang="hr-HR" sz="1400" u="none" strike="noStrike">
                          <a:effectLst/>
                          <a:latin typeface="+mn-lt"/>
                        </a:rPr>
                        <a:t>9i1   9iv2   Deinstitucionalizacija socijalnih i zdravstvenih usluga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ESF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20.000.000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8000"/>
                        </a:lnSpc>
                      </a:pP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5,79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1278" marR="11278" marT="12688" marB="0" anchor="ctr"/>
                </a:tc>
              </a:tr>
              <a:tr h="52949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TC 10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10iii3  10iv1 Osmišljavanje i provedba obrazovnih programa za razvoj grada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ESF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5.000.000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8000"/>
                        </a:lnSpc>
                      </a:pP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1278" marR="11278" marT="12688" marB="0" anchor="ctr"/>
                </a:tc>
              </a:tr>
              <a:tr h="3414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 smtClean="0">
                          <a:effectLst/>
                          <a:latin typeface="+mn-lt"/>
                        </a:rPr>
                        <a:t>UKUPNO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>
                    <a:solidFill>
                      <a:srgbClr val="00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345.351.269</a:t>
                      </a:r>
                      <a:endParaRPr lang="hr-HR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</a:tr>
              <a:tr h="3414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 smtClean="0">
                          <a:effectLst/>
                          <a:latin typeface="+mn-lt"/>
                        </a:rPr>
                        <a:t>EFRR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>
                    <a:solidFill>
                      <a:srgbClr val="00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253.351.269</a:t>
                      </a:r>
                      <a:endParaRPr lang="hr-HR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8000"/>
                        </a:lnSpc>
                      </a:pP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73,36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1278" marR="11278" marT="12688" marB="0" anchor="ctr"/>
                </a:tc>
              </a:tr>
              <a:tr h="3414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K</a:t>
                      </a:r>
                      <a:r>
                        <a:rPr lang="hr-HR" sz="1400" u="none" strike="noStrike" dirty="0" smtClean="0">
                          <a:effectLst/>
                          <a:latin typeface="+mn-lt"/>
                        </a:rPr>
                        <a:t>F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>
                    <a:solidFill>
                      <a:srgbClr val="00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50.000.000</a:t>
                      </a:r>
                      <a:endParaRPr lang="hr-HR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8000"/>
                        </a:lnSpc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14,48%</a:t>
                      </a:r>
                    </a:p>
                  </a:txBody>
                  <a:tcPr marL="11278" marR="11278" marT="12688" marB="0" anchor="ctr"/>
                </a:tc>
              </a:tr>
              <a:tr h="2986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ESF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>
                    <a:solidFill>
                      <a:srgbClr val="00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8000"/>
                        </a:lnSpc>
                      </a:pPr>
                      <a:r>
                        <a:rPr lang="hr-HR" sz="14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42.000.000</a:t>
                      </a:r>
                      <a:endParaRPr lang="hr-HR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168" marR="10168" marT="1143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8000"/>
                        </a:lnSpc>
                      </a:pP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12,16%</a:t>
                      </a:r>
                    </a:p>
                  </a:txBody>
                  <a:tcPr marL="11278" marR="11278" marT="12688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>
          <a:xfrm>
            <a:off x="307975" y="228154"/>
            <a:ext cx="8728075" cy="680566"/>
          </a:xfrm>
        </p:spPr>
        <p:txBody>
          <a:bodyPr/>
          <a:lstStyle/>
          <a:p>
            <a:r>
              <a:rPr lang="hr-HR" sz="3400" b="1" dirty="0" smtClean="0">
                <a:solidFill>
                  <a:srgbClr val="FFFF00"/>
                </a:solidFill>
              </a:rPr>
              <a:t>ITU mehanizam – regulativa u RH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6849" y="1384300"/>
            <a:ext cx="8425631" cy="456498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hr-HR" sz="2800" b="1" kern="0" dirty="0">
                <a:latin typeface="+mn-lt"/>
                <a:cs typeface="+mn-cs"/>
              </a:rPr>
              <a:t>Zakon o regionalnom razvoju RH </a:t>
            </a:r>
            <a:r>
              <a:rPr lang="hr-HR" sz="2800" kern="0" dirty="0">
                <a:latin typeface="+mn-lt"/>
                <a:cs typeface="+mn-cs"/>
              </a:rPr>
              <a:t>(NN </a:t>
            </a:r>
            <a:r>
              <a:rPr lang="hr-HR" sz="2800" kern="0" dirty="0" err="1">
                <a:latin typeface="+mn-lt"/>
                <a:cs typeface="+mn-cs"/>
              </a:rPr>
              <a:t>147</a:t>
            </a:r>
            <a:r>
              <a:rPr lang="hr-HR" sz="2800" kern="0" dirty="0">
                <a:latin typeface="+mn-lt"/>
                <a:cs typeface="+mn-cs"/>
              </a:rPr>
              <a:t>/</a:t>
            </a:r>
            <a:r>
              <a:rPr lang="hr-HR" sz="2800" kern="0" dirty="0" err="1">
                <a:latin typeface="+mn-lt"/>
                <a:cs typeface="+mn-cs"/>
              </a:rPr>
              <a:t>14</a:t>
            </a:r>
            <a:r>
              <a:rPr lang="hr-HR" sz="2800" kern="0" dirty="0">
                <a:latin typeface="+mn-lt"/>
                <a:cs typeface="+mn-cs"/>
              </a:rPr>
              <a:t>) </a:t>
            </a:r>
          </a:p>
          <a:p>
            <a:pPr marL="1168400" lvl="1" indent="-4524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66000"/>
              <a:buFont typeface="Symbol" pitchFamily="18" charset="2"/>
              <a:buChar char="·"/>
              <a:tabLst>
                <a:tab pos="1168400" algn="l"/>
              </a:tabLst>
              <a:defRPr/>
            </a:pPr>
            <a:r>
              <a:rPr lang="hr-HR" sz="2400" kern="0" dirty="0" err="1">
                <a:latin typeface="+mn-lt"/>
                <a:cs typeface="+mn-cs"/>
              </a:rPr>
              <a:t>čl</a:t>
            </a:r>
            <a:r>
              <a:rPr lang="hr-HR" sz="2400" kern="0" dirty="0">
                <a:latin typeface="+mn-lt"/>
                <a:cs typeface="+mn-cs"/>
              </a:rPr>
              <a:t>. </a:t>
            </a:r>
            <a:r>
              <a:rPr lang="hr-HR" sz="2400" kern="0" dirty="0" err="1">
                <a:latin typeface="+mn-lt"/>
                <a:cs typeface="+mn-cs"/>
              </a:rPr>
              <a:t>14</a:t>
            </a:r>
            <a:r>
              <a:rPr lang="hr-HR" sz="2400" kern="0" dirty="0">
                <a:latin typeface="+mn-lt"/>
                <a:cs typeface="+mn-cs"/>
              </a:rPr>
              <a:t>.– u</a:t>
            </a:r>
            <a:r>
              <a:rPr lang="vi-VN" sz="2400" kern="0" dirty="0">
                <a:latin typeface="+mn-lt"/>
                <a:cs typeface="+mn-cs"/>
              </a:rPr>
              <a:t> </a:t>
            </a:r>
            <a:r>
              <a:rPr lang="hr-HR" sz="2400" kern="0" dirty="0">
                <a:latin typeface="+mn-lt"/>
                <a:cs typeface="+mn-cs"/>
              </a:rPr>
              <a:t>svrhu </a:t>
            </a:r>
            <a:r>
              <a:rPr lang="vi-VN" sz="2400" kern="0" dirty="0">
                <a:latin typeface="+mn-lt"/>
                <a:cs typeface="+mn-cs"/>
              </a:rPr>
              <a:t>učinkovitijeg planiranja, usklađivanja i provedbe politike regionalnoga razvoja, </a:t>
            </a:r>
            <a:r>
              <a:rPr lang="hr-HR" sz="2400" kern="0" dirty="0" smtClean="0">
                <a:latin typeface="+mn-lt"/>
                <a:cs typeface="+mn-cs"/>
              </a:rPr>
              <a:t>prepoznate </a:t>
            </a:r>
            <a:r>
              <a:rPr lang="hr-HR" sz="2400" kern="0" dirty="0">
                <a:latin typeface="+mn-lt"/>
                <a:cs typeface="+mn-cs"/>
              </a:rPr>
              <a:t>su </a:t>
            </a:r>
            <a:r>
              <a:rPr lang="hr-HR" sz="2400" kern="0" dirty="0" smtClean="0">
                <a:latin typeface="+mn-lt"/>
                <a:cs typeface="+mn-cs"/>
              </a:rPr>
              <a:t>urbane aglomeracije, veća i manja urbana područja</a:t>
            </a:r>
            <a:endParaRPr lang="hr-HR" sz="2400" kern="0" dirty="0">
              <a:latin typeface="+mn-lt"/>
              <a:cs typeface="+mn-cs"/>
            </a:endParaRPr>
          </a:p>
          <a:p>
            <a:pPr marL="1168400" lvl="1" indent="-4524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66000"/>
              <a:buFont typeface="Symbol" pitchFamily="18" charset="2"/>
              <a:buChar char=""/>
              <a:tabLst>
                <a:tab pos="1168400" algn="l"/>
              </a:tabLst>
              <a:defRPr/>
            </a:pPr>
            <a:r>
              <a:rPr lang="hr-HR" sz="2400" kern="0" dirty="0" err="1" smtClean="0">
                <a:latin typeface="+mn-lt"/>
                <a:cs typeface="+mn-cs"/>
              </a:rPr>
              <a:t>čl</a:t>
            </a:r>
            <a:r>
              <a:rPr lang="hr-HR" sz="2400" kern="0" dirty="0">
                <a:latin typeface="+mn-lt"/>
                <a:cs typeface="+mn-cs"/>
              </a:rPr>
              <a:t>. </a:t>
            </a:r>
            <a:r>
              <a:rPr lang="hr-HR" sz="2400" kern="0" dirty="0" err="1">
                <a:latin typeface="+mn-lt"/>
                <a:cs typeface="+mn-cs"/>
              </a:rPr>
              <a:t>15</a:t>
            </a:r>
            <a:r>
              <a:rPr lang="hr-HR" sz="2400" kern="0" dirty="0">
                <a:latin typeface="+mn-lt"/>
                <a:cs typeface="+mn-cs"/>
              </a:rPr>
              <a:t>. </a:t>
            </a:r>
            <a:r>
              <a:rPr lang="hr-HR" sz="2400" i="1" kern="0" dirty="0">
                <a:latin typeface="+mn-lt"/>
                <a:cs typeface="+mn-cs"/>
              </a:rPr>
              <a:t>– </a:t>
            </a:r>
            <a:r>
              <a:rPr lang="hr-HR" sz="2400" kern="0" dirty="0">
                <a:latin typeface="+mn-lt"/>
                <a:cs typeface="+mn-cs"/>
              </a:rPr>
              <a:t>obveza izrade strategije razvoja urbanog područja </a:t>
            </a:r>
            <a:r>
              <a:rPr lang="hr-HR" sz="2400" kern="0" dirty="0" smtClean="0">
                <a:latin typeface="+mn-lt"/>
                <a:cs typeface="+mn-cs"/>
              </a:rPr>
              <a:t>– </a:t>
            </a:r>
            <a:r>
              <a:rPr lang="hr-HR" sz="2400" kern="0" dirty="0">
                <a:latin typeface="+mn-lt"/>
                <a:cs typeface="+mn-cs"/>
              </a:rPr>
              <a:t>ciljevi i </a:t>
            </a:r>
            <a:r>
              <a:rPr lang="hr-HR" sz="2400" kern="0" dirty="0" smtClean="0">
                <a:latin typeface="+mn-lt"/>
                <a:cs typeface="+mn-cs"/>
              </a:rPr>
              <a:t>prioriteti</a:t>
            </a:r>
            <a:endParaRPr lang="hr-HR" sz="2400" kern="0" dirty="0">
              <a:latin typeface="+mn-lt"/>
              <a:cs typeface="+mn-cs"/>
            </a:endParaRPr>
          </a:p>
          <a:p>
            <a:pPr marL="1168400" lvl="1" indent="-4524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66000"/>
              <a:buFont typeface="Symbol" pitchFamily="18" charset="2"/>
              <a:buChar char=""/>
              <a:tabLst>
                <a:tab pos="1168400" algn="l"/>
              </a:tabLst>
              <a:defRPr/>
            </a:pPr>
            <a:r>
              <a:rPr lang="hr-HR" sz="2400" kern="0" dirty="0" err="1">
                <a:latin typeface="+mn-lt"/>
                <a:cs typeface="+mn-cs"/>
              </a:rPr>
              <a:t>čl</a:t>
            </a:r>
            <a:r>
              <a:rPr lang="hr-HR" sz="2400" kern="0" dirty="0">
                <a:latin typeface="+mn-lt"/>
                <a:cs typeface="+mn-cs"/>
              </a:rPr>
              <a:t>. </a:t>
            </a:r>
            <a:r>
              <a:rPr lang="hr-HR" sz="2400" kern="0" dirty="0" err="1">
                <a:latin typeface="+mn-lt"/>
                <a:cs typeface="+mn-cs"/>
              </a:rPr>
              <a:t>28</a:t>
            </a:r>
            <a:r>
              <a:rPr lang="hr-HR" sz="2400" kern="0" dirty="0">
                <a:latin typeface="+mn-lt"/>
                <a:cs typeface="+mn-cs"/>
              </a:rPr>
              <a:t>. </a:t>
            </a:r>
            <a:r>
              <a:rPr lang="hr-HR" sz="2400" kern="0" dirty="0" smtClean="0">
                <a:latin typeface="+mn-lt"/>
                <a:cs typeface="+mn-cs"/>
              </a:rPr>
              <a:t>– ustrojavanje Partnerskog </a:t>
            </a:r>
            <a:r>
              <a:rPr lang="hr-HR" sz="2400" kern="0" dirty="0">
                <a:latin typeface="+mn-lt"/>
                <a:cs typeface="+mn-cs"/>
              </a:rPr>
              <a:t>vijeća za urbano </a:t>
            </a:r>
            <a:r>
              <a:rPr lang="hr-HR" sz="2400" kern="0" dirty="0" smtClean="0">
                <a:latin typeface="+mn-lt"/>
                <a:cs typeface="+mn-cs"/>
              </a:rPr>
              <a:t>područje</a:t>
            </a:r>
            <a:endParaRPr lang="hr-HR" sz="2400" kern="0" dirty="0">
              <a:latin typeface="+mn-lt"/>
              <a:cs typeface="+mn-cs"/>
            </a:endParaRPr>
          </a:p>
          <a:p>
            <a:pPr marL="527525" lvl="1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66000"/>
              <a:defRPr/>
            </a:pPr>
            <a:endParaRPr lang="hr-HR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5"/>
          <p:cNvSpPr>
            <a:spLocks noChangeArrowheads="1"/>
          </p:cNvSpPr>
          <p:nvPr/>
        </p:nvSpPr>
        <p:spPr bwMode="auto">
          <a:xfrm>
            <a:off x="179512" y="195317"/>
            <a:ext cx="86324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000" b="1" dirty="0" smtClean="0">
                <a:solidFill>
                  <a:srgbClr val="FFFF00"/>
                </a:solidFill>
              </a:rPr>
              <a:t>ITU mehanizam – d</a:t>
            </a:r>
            <a:r>
              <a:rPr lang="pt-BR" sz="3000" b="1" dirty="0" smtClean="0">
                <a:solidFill>
                  <a:srgbClr val="FFFF00"/>
                </a:solidFill>
              </a:rPr>
              <a:t>efiniranje urban</a:t>
            </a:r>
            <a:r>
              <a:rPr lang="hr-HR" sz="3000" b="1" dirty="0" smtClean="0">
                <a:solidFill>
                  <a:srgbClr val="FFFF00"/>
                </a:solidFill>
              </a:rPr>
              <a:t>ih</a:t>
            </a:r>
            <a:r>
              <a:rPr lang="pt-BR" sz="3000" b="1" dirty="0" smtClean="0">
                <a:solidFill>
                  <a:srgbClr val="FFFF00"/>
                </a:solidFill>
              </a:rPr>
              <a:t> </a:t>
            </a:r>
            <a:r>
              <a:rPr lang="pt-BR" sz="3000" b="1" dirty="0">
                <a:solidFill>
                  <a:srgbClr val="FFFF00"/>
                </a:solidFill>
              </a:rPr>
              <a:t>područja</a:t>
            </a:r>
            <a:endParaRPr lang="hr-HR" sz="3000" b="1" dirty="0">
              <a:solidFill>
                <a:srgbClr val="FFFF00"/>
              </a:solidFill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323404" y="1190303"/>
            <a:ext cx="8641084" cy="4975001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pl-PL" sz="2800" kern="0" dirty="0">
                <a:latin typeface="+mn-lt"/>
                <a:cs typeface="+mn-cs"/>
              </a:rPr>
              <a:t>Pravni okvir za definiranje urbanih područja – </a:t>
            </a:r>
            <a:r>
              <a:rPr lang="hr-HR" sz="2800" kern="0" dirty="0" smtClean="0">
                <a:latin typeface="+mn-lt"/>
                <a:cs typeface="+mn-cs"/>
              </a:rPr>
              <a:t>Zakon o regionalnom razvoju RH:</a:t>
            </a:r>
            <a:endParaRPr lang="hr-HR" sz="2800" kern="0" dirty="0">
              <a:latin typeface="+mn-lt"/>
              <a:cs typeface="+mn-cs"/>
            </a:endParaRP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hr-HR" sz="2400" b="1" kern="0" dirty="0">
                <a:latin typeface="+mn-lt"/>
                <a:cs typeface="+mn-cs"/>
              </a:rPr>
              <a:t>- urbane </a:t>
            </a:r>
            <a:r>
              <a:rPr lang="hr-HR" sz="2400" b="1" kern="0" dirty="0" smtClean="0">
                <a:latin typeface="+mn-lt"/>
                <a:cs typeface="+mn-cs"/>
              </a:rPr>
              <a:t>aglomeracije: </a:t>
            </a:r>
            <a:r>
              <a:rPr lang="hr-HR" sz="2400" kern="0" dirty="0" smtClean="0">
                <a:latin typeface="+mn-lt"/>
                <a:cs typeface="+mn-cs"/>
              </a:rPr>
              <a:t>Zagreb</a:t>
            </a:r>
            <a:r>
              <a:rPr lang="hr-HR" sz="2400" kern="0" dirty="0">
                <a:latin typeface="+mn-lt"/>
                <a:cs typeface="+mn-cs"/>
              </a:rPr>
              <a:t>, Split, </a:t>
            </a:r>
            <a:r>
              <a:rPr lang="hr-HR" sz="2400" b="1" kern="0" dirty="0">
                <a:solidFill>
                  <a:srgbClr val="FFFF00"/>
                </a:solidFill>
                <a:latin typeface="+mn-lt"/>
                <a:cs typeface="+mn-cs"/>
              </a:rPr>
              <a:t>Rijeka</a:t>
            </a:r>
            <a:r>
              <a:rPr lang="hr-HR" sz="2400" kern="0" dirty="0">
                <a:latin typeface="+mn-lt"/>
                <a:cs typeface="+mn-cs"/>
              </a:rPr>
              <a:t> i </a:t>
            </a:r>
            <a:r>
              <a:rPr lang="hr-HR" sz="2400" kern="0" dirty="0" smtClean="0">
                <a:latin typeface="+mn-lt"/>
                <a:cs typeface="+mn-cs"/>
              </a:rPr>
              <a:t>Osijek</a:t>
            </a:r>
            <a:endParaRPr lang="hr-HR" sz="2400" kern="0" dirty="0">
              <a:latin typeface="+mn-lt"/>
              <a:cs typeface="+mn-cs"/>
            </a:endParaRP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hr-HR" sz="2400" b="1" kern="0" dirty="0">
                <a:latin typeface="+mn-lt"/>
                <a:cs typeface="+mn-cs"/>
              </a:rPr>
              <a:t>- veća urbana </a:t>
            </a:r>
            <a:r>
              <a:rPr lang="hr-HR" sz="2400" b="1" kern="0" dirty="0" smtClean="0">
                <a:latin typeface="+mn-lt"/>
                <a:cs typeface="+mn-cs"/>
              </a:rPr>
              <a:t>područja: </a:t>
            </a:r>
            <a:r>
              <a:rPr lang="hr-HR" sz="2400" kern="0" dirty="0" smtClean="0">
                <a:latin typeface="+mn-lt"/>
                <a:cs typeface="+mn-cs"/>
              </a:rPr>
              <a:t>Zadar</a:t>
            </a:r>
            <a:r>
              <a:rPr lang="hr-HR" sz="2400" kern="0" dirty="0">
                <a:latin typeface="+mn-lt"/>
                <a:cs typeface="+mn-cs"/>
              </a:rPr>
              <a:t>, </a:t>
            </a:r>
            <a:r>
              <a:rPr lang="hr-HR" sz="2400" kern="0" dirty="0" err="1">
                <a:latin typeface="+mn-lt"/>
                <a:cs typeface="+mn-cs"/>
              </a:rPr>
              <a:t>Sl</a:t>
            </a:r>
            <a:r>
              <a:rPr lang="hr-HR" sz="2400" kern="0" dirty="0">
                <a:latin typeface="+mn-lt"/>
                <a:cs typeface="+mn-cs"/>
              </a:rPr>
              <a:t>. Brod, Pula </a:t>
            </a:r>
            <a:r>
              <a:rPr lang="hr-HR" sz="2400" kern="0" dirty="0" smtClean="0">
                <a:latin typeface="+mn-lt"/>
                <a:cs typeface="+mn-cs"/>
              </a:rPr>
              <a:t>– gradovi </a:t>
            </a:r>
            <a:r>
              <a:rPr lang="hr-HR" sz="2400" kern="0" dirty="0">
                <a:latin typeface="+mn-lt"/>
                <a:cs typeface="+mn-cs"/>
              </a:rPr>
              <a:t>koji prema posljednjem </a:t>
            </a:r>
            <a:r>
              <a:rPr lang="hr-HR" sz="2400" kern="0" dirty="0" smtClean="0">
                <a:latin typeface="+mn-lt"/>
                <a:cs typeface="+mn-cs"/>
              </a:rPr>
              <a:t>popisu stanovništva </a:t>
            </a:r>
            <a:r>
              <a:rPr lang="hr-HR" sz="2400" kern="0" dirty="0">
                <a:latin typeface="+mn-lt"/>
                <a:cs typeface="+mn-cs"/>
              </a:rPr>
              <a:t>imaju više od </a:t>
            </a:r>
            <a:r>
              <a:rPr lang="hr-HR" sz="2400" kern="0" dirty="0" err="1">
                <a:latin typeface="+mn-lt"/>
                <a:cs typeface="+mn-cs"/>
              </a:rPr>
              <a:t>35.000</a:t>
            </a:r>
            <a:r>
              <a:rPr lang="hr-HR" sz="2400" kern="0" dirty="0">
                <a:latin typeface="+mn-lt"/>
                <a:cs typeface="+mn-cs"/>
              </a:rPr>
              <a:t> </a:t>
            </a:r>
            <a:r>
              <a:rPr lang="hr-HR" sz="2400" kern="0" dirty="0" smtClean="0">
                <a:latin typeface="+mn-lt"/>
                <a:cs typeface="+mn-cs"/>
              </a:rPr>
              <a:t>stanovnika </a:t>
            </a:r>
            <a:r>
              <a:rPr lang="hr-HR" sz="2400" kern="0" dirty="0">
                <a:latin typeface="+mn-lt"/>
                <a:cs typeface="+mn-cs"/>
              </a:rPr>
              <a:t>i nisu uključeni u </a:t>
            </a:r>
            <a:r>
              <a:rPr lang="hr-HR" sz="2400" kern="0" dirty="0" smtClean="0">
                <a:latin typeface="+mn-lt"/>
                <a:cs typeface="+mn-cs"/>
              </a:rPr>
              <a:t>urbane aglomeracije</a:t>
            </a:r>
            <a:endParaRPr lang="hr-HR" sz="2400" kern="0" dirty="0">
              <a:latin typeface="+mn-lt"/>
              <a:cs typeface="+mn-cs"/>
            </a:endParaRPr>
          </a:p>
          <a:p>
            <a:pPr marL="449263" lvl="1" indent="-274638" eaLnBrk="0" hangingPunc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hr-HR" sz="2400" kern="0" dirty="0">
                <a:latin typeface="+mn-lt"/>
                <a:cs typeface="+mn-cs"/>
              </a:rPr>
              <a:t>- </a:t>
            </a:r>
            <a:r>
              <a:rPr lang="hr-HR" sz="2400" b="1" kern="0" dirty="0">
                <a:latin typeface="+mn-lt"/>
                <a:cs typeface="+mn-cs"/>
              </a:rPr>
              <a:t>manja </a:t>
            </a:r>
            <a:r>
              <a:rPr lang="hr-HR" sz="2400" b="1" kern="0">
                <a:latin typeface="+mn-lt"/>
                <a:cs typeface="+mn-cs"/>
              </a:rPr>
              <a:t>urbana </a:t>
            </a:r>
            <a:r>
              <a:rPr lang="hr-HR" sz="2400" b="1" kern="0" smtClean="0">
                <a:latin typeface="+mn-lt"/>
                <a:cs typeface="+mn-cs"/>
              </a:rPr>
              <a:t>područja: </a:t>
            </a:r>
            <a:r>
              <a:rPr lang="hr-HR" sz="2400" kern="0" smtClean="0">
                <a:latin typeface="+mn-lt"/>
                <a:cs typeface="+mn-cs"/>
              </a:rPr>
              <a:t>gradovi </a:t>
            </a:r>
            <a:r>
              <a:rPr lang="hr-HR" sz="2400" kern="0" dirty="0">
                <a:latin typeface="+mn-lt"/>
                <a:cs typeface="+mn-cs"/>
              </a:rPr>
              <a:t>koji prema posljednjem </a:t>
            </a:r>
            <a:r>
              <a:rPr lang="hr-HR" sz="2400" kern="0" dirty="0" smtClean="0">
                <a:latin typeface="+mn-lt"/>
                <a:cs typeface="+mn-cs"/>
              </a:rPr>
              <a:t>popisu </a:t>
            </a:r>
            <a:r>
              <a:rPr lang="hr-HR" sz="2400" kern="0" dirty="0">
                <a:latin typeface="+mn-lt"/>
                <a:cs typeface="+mn-cs"/>
              </a:rPr>
              <a:t>stanovništva imaju manje </a:t>
            </a:r>
            <a:r>
              <a:rPr lang="hr-HR" sz="2400" kern="0" dirty="0" smtClean="0">
                <a:latin typeface="+mn-lt"/>
                <a:cs typeface="+mn-cs"/>
              </a:rPr>
              <a:t>od </a:t>
            </a:r>
            <a:r>
              <a:rPr lang="hr-HR" sz="2400" kern="0" dirty="0" err="1">
                <a:latin typeface="+mn-lt"/>
                <a:cs typeface="+mn-cs"/>
              </a:rPr>
              <a:t>35.000</a:t>
            </a:r>
            <a:r>
              <a:rPr lang="hr-HR" sz="2400" kern="0" dirty="0">
                <a:latin typeface="+mn-lt"/>
                <a:cs typeface="+mn-cs"/>
              </a:rPr>
              <a:t> stanovnika čija središnja </a:t>
            </a:r>
            <a:r>
              <a:rPr lang="hr-HR" sz="2400" kern="0" dirty="0" smtClean="0">
                <a:latin typeface="+mn-lt"/>
                <a:cs typeface="+mn-cs"/>
              </a:rPr>
              <a:t>naselja </a:t>
            </a:r>
            <a:r>
              <a:rPr lang="hr-HR" sz="2400" kern="0" dirty="0">
                <a:latin typeface="+mn-lt"/>
                <a:cs typeface="+mn-cs"/>
              </a:rPr>
              <a:t>imaju više od </a:t>
            </a:r>
            <a:r>
              <a:rPr lang="hr-HR" sz="2400" kern="0" dirty="0" err="1">
                <a:latin typeface="+mn-lt"/>
                <a:cs typeface="+mn-cs"/>
              </a:rPr>
              <a:t>10.000</a:t>
            </a:r>
            <a:r>
              <a:rPr lang="hr-HR" sz="2400" kern="0" dirty="0">
                <a:latin typeface="+mn-lt"/>
                <a:cs typeface="+mn-cs"/>
              </a:rPr>
              <a:t> </a:t>
            </a:r>
            <a:r>
              <a:rPr lang="hr-HR" sz="2400" kern="0" dirty="0" smtClean="0">
                <a:latin typeface="+mn-lt"/>
                <a:cs typeface="+mn-cs"/>
              </a:rPr>
              <a:t> stanovnika </a:t>
            </a:r>
            <a:r>
              <a:rPr lang="hr-HR" sz="2400" kern="0" dirty="0">
                <a:latin typeface="+mn-lt"/>
                <a:cs typeface="+mn-cs"/>
              </a:rPr>
              <a:t>i/ili su sjedišta županija 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pl-PL" sz="24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pl-PL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061" t="18507" r="25682" b="21713"/>
          <a:stretch>
            <a:fillRect/>
          </a:stretch>
        </p:blipFill>
        <p:spPr bwMode="auto">
          <a:xfrm>
            <a:off x="1259632" y="116632"/>
            <a:ext cx="6866191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6307088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*</a:t>
            </a:r>
            <a:r>
              <a:rPr kumimoji="0" lang="hr-H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A1</a:t>
            </a:r>
            <a:r>
              <a:rPr kumimoji="0" lang="hr-H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 – postojeća kapitalna infrastruktura, </a:t>
            </a:r>
            <a:r>
              <a:rPr kumimoji="0" lang="hr-H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A2</a:t>
            </a:r>
            <a:r>
              <a:rPr kumimoji="0" lang="hr-H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 – planirana kapitalna infrastruktura, </a:t>
            </a:r>
            <a:r>
              <a:rPr kumimoji="0" lang="hr-H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B1</a:t>
            </a:r>
            <a:r>
              <a:rPr kumimoji="0" lang="hr-H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 – postojeća radna i servisna zona regionalnog značaja, </a:t>
            </a:r>
            <a:r>
              <a:rPr kumimoji="0" lang="hr-H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B2</a:t>
            </a:r>
            <a:r>
              <a:rPr kumimoji="0" lang="hr-H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 – planirana radna i servisna zona regionalnog značaja, D – zračna luka, </a:t>
            </a:r>
            <a:r>
              <a:rPr kumimoji="0" lang="hr-H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JGP</a:t>
            </a:r>
            <a:r>
              <a:rPr kumimoji="0" lang="hr-H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 – javni gradski prijevoz</a:t>
            </a:r>
            <a:endParaRPr kumimoji="0" lang="hr-HR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696" y="188640"/>
            <a:ext cx="8856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/>
              <a:t>Podaci o gradovima i općinama u sklopu </a:t>
            </a:r>
          </a:p>
          <a:p>
            <a:pPr algn="ctr"/>
            <a:r>
              <a:rPr lang="hr-HR" sz="2800" b="1" dirty="0" smtClean="0"/>
              <a:t>Urbane aglomeracija Rijeka</a:t>
            </a:r>
            <a:endParaRPr lang="hr-HR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1268760"/>
          <a:ext cx="8640960" cy="4898113"/>
        </p:xfrm>
        <a:graphic>
          <a:graphicData uri="http://schemas.openxmlformats.org/drawingml/2006/table">
            <a:tbl>
              <a:tblPr/>
              <a:tblGrid>
                <a:gridCol w="2448272"/>
                <a:gridCol w="1224136"/>
                <a:gridCol w="1008112"/>
                <a:gridCol w="1800200"/>
                <a:gridCol w="2160240"/>
              </a:tblGrid>
              <a:tr h="482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Grad/Općina</a:t>
                      </a: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95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Stanovnika</a:t>
                      </a: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95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hr-HR" sz="1600" dirty="0" err="1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r>
                        <a:rPr lang="hr-HR" sz="1600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.)</a:t>
                      </a: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Površina</a:t>
                      </a: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hr-HR" sz="1600" dirty="0" err="1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km²</a:t>
                      </a:r>
                      <a:r>
                        <a:rPr lang="hr-HR" sz="1600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Temeljni kriterij</a:t>
                      </a: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Dodatni kriterij</a:t>
                      </a: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66960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Dnevni migranti (zaposleni) &gt; </a:t>
                      </a:r>
                      <a:r>
                        <a:rPr lang="hr-HR" sz="1600" b="1" dirty="0" err="1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hr-HR" sz="1600" b="1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Održivost prometnog i infrastrukturnih sustava</a:t>
                      </a:r>
                      <a:r>
                        <a:rPr lang="hr-HR" sz="1600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*</a:t>
                      </a: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285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Arial"/>
                          <a:ea typeface="Calibri"/>
                          <a:cs typeface="Times New Roman"/>
                        </a:rPr>
                        <a:t>Grad Rijeka </a:t>
                      </a:r>
                      <a:r>
                        <a:rPr lang="hr-HR" sz="1600" b="1" dirty="0" smtClean="0"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hr-HR" sz="1600" b="1" dirty="0" smtClean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hr-HR" sz="1600" b="1" dirty="0" smtClean="0">
                          <a:latin typeface="Arial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hr-HR" sz="1600" b="1" dirty="0">
                          <a:latin typeface="Arial"/>
                          <a:ea typeface="Calibri"/>
                          <a:cs typeface="Times New Roman"/>
                        </a:rPr>
                        <a:t>središte </a:t>
                      </a:r>
                      <a:r>
                        <a:rPr lang="hr-HR" sz="1600" b="1" dirty="0" err="1">
                          <a:latin typeface="Arial"/>
                          <a:ea typeface="Calibri"/>
                          <a:cs typeface="Times New Roman"/>
                        </a:rPr>
                        <a:t>UA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Arial"/>
                          <a:ea typeface="Calibri"/>
                          <a:cs typeface="Times New Roman"/>
                        </a:rPr>
                        <a:t>128.624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Arial"/>
                          <a:ea typeface="Calibri"/>
                          <a:cs typeface="Times New Roman"/>
                        </a:rPr>
                        <a:t>43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Grad Kastav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10.440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52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51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JGP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Grad Kraljevica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4.618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64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JGP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Grad Opatija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11.659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66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88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JGP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Općina Čavle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7.220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85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A1, JGP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Općina Klana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1.975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94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38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JGP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Općina Kostrena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4.180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80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B1, JGP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Općina Lovran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4.101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JGP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Općina Mošćenička Draga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1.535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JGP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Općina Viškovo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14.445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  <a:endParaRPr lang="hr-H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B2</a:t>
                      </a:r>
                      <a:r>
                        <a:rPr lang="hr-HR" sz="16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hr-HR" sz="1600" dirty="0" err="1">
                          <a:latin typeface="Arial"/>
                          <a:ea typeface="Calibri"/>
                          <a:cs typeface="Times New Roman"/>
                        </a:rPr>
                        <a:t>JGP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60">
                <a:tc>
                  <a:txBody>
                    <a:bodyPr/>
                    <a:lstStyle/>
                    <a:p>
                      <a:pPr indent="431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UKUPNO</a:t>
                      </a: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R="5207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err="1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188.797</a:t>
                      </a: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R="5207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err="1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414</a:t>
                      </a: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35292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2800" b="1" dirty="0" smtClean="0"/>
              <a:t>Teritorijalni obuhvat Urbane aglomeracije Rijeka </a:t>
            </a:r>
            <a:endParaRPr lang="hr-HR" sz="2800" b="1" dirty="0">
              <a:solidFill>
                <a:srgbClr val="00FF00"/>
              </a:solidFill>
            </a:endParaRPr>
          </a:p>
        </p:txBody>
      </p:sp>
      <p:pic>
        <p:nvPicPr>
          <p:cNvPr id="4" name="Picture 3" descr="C:\Documents and Settings\gianna\Local Settings\Temporary Internet Files\Content.Outlook\D95UP4TT\aglomeracija NOV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4999349" cy="578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ind_1866_slide">
  <a:themeElements>
    <a:clrScheme name="Office Theme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ADCA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ADCA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FFFF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FFFF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FFF99"/>
      </a:lt1>
      <a:dk2>
        <a:srgbClr val="000000"/>
      </a:dk2>
      <a:lt2>
        <a:srgbClr val="CCCCCC"/>
      </a:lt2>
      <a:accent1>
        <a:srgbClr val="698C00"/>
      </a:accent1>
      <a:accent2>
        <a:srgbClr val="8C7000"/>
      </a:accent2>
      <a:accent3>
        <a:srgbClr val="FFFFCA"/>
      </a:accent3>
      <a:accent4>
        <a:srgbClr val="000000"/>
      </a:accent4>
      <a:accent5>
        <a:srgbClr val="B9C5AA"/>
      </a:accent5>
      <a:accent6>
        <a:srgbClr val="7E6500"/>
      </a:accent6>
      <a:hlink>
        <a:srgbClr val="666600"/>
      </a:hlink>
      <a:folHlink>
        <a:srgbClr val="80541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99"/>
        </a:lt1>
        <a:dk2>
          <a:srgbClr val="000000"/>
        </a:dk2>
        <a:lt2>
          <a:srgbClr val="CCCCCC"/>
        </a:lt2>
        <a:accent1>
          <a:srgbClr val="999900"/>
        </a:accent1>
        <a:accent2>
          <a:srgbClr val="8C8300"/>
        </a:accent2>
        <a:accent3>
          <a:srgbClr val="FFFFCA"/>
        </a:accent3>
        <a:accent4>
          <a:srgbClr val="000000"/>
        </a:accent4>
        <a:accent5>
          <a:srgbClr val="CACAAA"/>
        </a:accent5>
        <a:accent6>
          <a:srgbClr val="7E7600"/>
        </a:accent6>
        <a:hlink>
          <a:srgbClr val="737300"/>
        </a:hlink>
        <a:folHlink>
          <a:srgbClr val="6B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99"/>
        </a:lt1>
        <a:dk2>
          <a:srgbClr val="000000"/>
        </a:dk2>
        <a:lt2>
          <a:srgbClr val="CCCCCC"/>
        </a:lt2>
        <a:accent1>
          <a:srgbClr val="698C00"/>
        </a:accent1>
        <a:accent2>
          <a:srgbClr val="8C7000"/>
        </a:accent2>
        <a:accent3>
          <a:srgbClr val="FFFFCA"/>
        </a:accent3>
        <a:accent4>
          <a:srgbClr val="000000"/>
        </a:accent4>
        <a:accent5>
          <a:srgbClr val="B9C5AA"/>
        </a:accent5>
        <a:accent6>
          <a:srgbClr val="7E6500"/>
        </a:accent6>
        <a:hlink>
          <a:srgbClr val="666600"/>
        </a:hlink>
        <a:folHlink>
          <a:srgbClr val="8054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99"/>
        </a:lt1>
        <a:dk2>
          <a:srgbClr val="000000"/>
        </a:dk2>
        <a:lt2>
          <a:srgbClr val="CCCCCC"/>
        </a:lt2>
        <a:accent1>
          <a:srgbClr val="A65353"/>
        </a:accent1>
        <a:accent2>
          <a:srgbClr val="737300"/>
        </a:accent2>
        <a:accent3>
          <a:srgbClr val="FFFFCA"/>
        </a:accent3>
        <a:accent4>
          <a:srgbClr val="000000"/>
        </a:accent4>
        <a:accent5>
          <a:srgbClr val="D0B3B3"/>
        </a:accent5>
        <a:accent6>
          <a:srgbClr val="686800"/>
        </a:accent6>
        <a:hlink>
          <a:srgbClr val="873D68"/>
        </a:hlink>
        <a:folHlink>
          <a:srgbClr val="584D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99"/>
        </a:lt1>
        <a:dk2>
          <a:srgbClr val="000000"/>
        </a:dk2>
        <a:lt2>
          <a:srgbClr val="CCCCCC"/>
        </a:lt2>
        <a:accent1>
          <a:srgbClr val="38778C"/>
        </a:accent1>
        <a:accent2>
          <a:srgbClr val="995D36"/>
        </a:accent2>
        <a:accent3>
          <a:srgbClr val="FFFFCA"/>
        </a:accent3>
        <a:accent4>
          <a:srgbClr val="000000"/>
        </a:accent4>
        <a:accent5>
          <a:srgbClr val="AEBDC5"/>
        </a:accent5>
        <a:accent6>
          <a:srgbClr val="8A5330"/>
        </a:accent6>
        <a:hlink>
          <a:srgbClr val="6F4C8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9900"/>
        </a:accent1>
        <a:accent2>
          <a:srgbClr val="8C8300"/>
        </a:accent2>
        <a:accent3>
          <a:srgbClr val="FFFFFF"/>
        </a:accent3>
        <a:accent4>
          <a:srgbClr val="000000"/>
        </a:accent4>
        <a:accent5>
          <a:srgbClr val="CACAAA"/>
        </a:accent5>
        <a:accent6>
          <a:srgbClr val="7E7600"/>
        </a:accent6>
        <a:hlink>
          <a:srgbClr val="737300"/>
        </a:hlink>
        <a:folHlink>
          <a:srgbClr val="6B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98C00"/>
        </a:accent1>
        <a:accent2>
          <a:srgbClr val="8C7000"/>
        </a:accent2>
        <a:accent3>
          <a:srgbClr val="FFFFFF"/>
        </a:accent3>
        <a:accent4>
          <a:srgbClr val="000000"/>
        </a:accent4>
        <a:accent5>
          <a:srgbClr val="B9C5AA"/>
        </a:accent5>
        <a:accent6>
          <a:srgbClr val="7E6500"/>
        </a:accent6>
        <a:hlink>
          <a:srgbClr val="666600"/>
        </a:hlink>
        <a:folHlink>
          <a:srgbClr val="8054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5353"/>
        </a:accent1>
        <a:accent2>
          <a:srgbClr val="737300"/>
        </a:accent2>
        <a:accent3>
          <a:srgbClr val="FFFFFF"/>
        </a:accent3>
        <a:accent4>
          <a:srgbClr val="000000"/>
        </a:accent4>
        <a:accent5>
          <a:srgbClr val="D0B3B3"/>
        </a:accent5>
        <a:accent6>
          <a:srgbClr val="686800"/>
        </a:accent6>
        <a:hlink>
          <a:srgbClr val="873D68"/>
        </a:hlink>
        <a:folHlink>
          <a:srgbClr val="584D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8778C"/>
        </a:accent1>
        <a:accent2>
          <a:srgbClr val="995D36"/>
        </a:accent2>
        <a:accent3>
          <a:srgbClr val="FFFFFF"/>
        </a:accent3>
        <a:accent4>
          <a:srgbClr val="000000"/>
        </a:accent4>
        <a:accent5>
          <a:srgbClr val="AEBDC5"/>
        </a:accent5>
        <a:accent6>
          <a:srgbClr val="8A5330"/>
        </a:accent6>
        <a:hlink>
          <a:srgbClr val="6F4C8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ind_2025_slide">
  <a:themeElements>
    <a:clrScheme name="Office Them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ind_3342_slide">
  <a:themeElements>
    <a:clrScheme name="Office Them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ind_3729_slide">
  <a:themeElements>
    <a:clrScheme name="Office Them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ind_1784_slide">
  <a:themeElements>
    <a:clrScheme name="Default Design 2">
      <a:dk1>
        <a:srgbClr val="000000"/>
      </a:dk1>
      <a:lt1>
        <a:srgbClr val="CC9900"/>
      </a:lt1>
      <a:dk2>
        <a:srgbClr val="000000"/>
      </a:dk2>
      <a:lt2>
        <a:srgbClr val="CCCCCC"/>
      </a:lt2>
      <a:accent1>
        <a:srgbClr val="736D00"/>
      </a:accent1>
      <a:accent2>
        <a:srgbClr val="915000"/>
      </a:accent2>
      <a:accent3>
        <a:srgbClr val="E2CAAA"/>
      </a:accent3>
      <a:accent4>
        <a:srgbClr val="000000"/>
      </a:accent4>
      <a:accent5>
        <a:srgbClr val="BCBAAA"/>
      </a:accent5>
      <a:accent6>
        <a:srgbClr val="834800"/>
      </a:accent6>
      <a:hlink>
        <a:srgbClr val="6E5200"/>
      </a:hlink>
      <a:folHlink>
        <a:srgbClr val="4452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9900"/>
        </a:lt1>
        <a:dk2>
          <a:srgbClr val="000000"/>
        </a:dk2>
        <a:lt2>
          <a:srgbClr val="CCCCCC"/>
        </a:lt2>
        <a:accent1>
          <a:srgbClr val="997300"/>
        </a:accent1>
        <a:accent2>
          <a:srgbClr val="806000"/>
        </a:accent2>
        <a:accent3>
          <a:srgbClr val="E2CAAA"/>
        </a:accent3>
        <a:accent4>
          <a:srgbClr val="000000"/>
        </a:accent4>
        <a:accent5>
          <a:srgbClr val="CABCAA"/>
        </a:accent5>
        <a:accent6>
          <a:srgbClr val="735600"/>
        </a:accent6>
        <a:hlink>
          <a:srgbClr val="6B5000"/>
        </a:hlink>
        <a:folHlink>
          <a:srgbClr val="594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9900"/>
        </a:lt1>
        <a:dk2>
          <a:srgbClr val="000000"/>
        </a:dk2>
        <a:lt2>
          <a:srgbClr val="CCCCCC"/>
        </a:lt2>
        <a:accent1>
          <a:srgbClr val="736D00"/>
        </a:accent1>
        <a:accent2>
          <a:srgbClr val="915000"/>
        </a:accent2>
        <a:accent3>
          <a:srgbClr val="E2CAAA"/>
        </a:accent3>
        <a:accent4>
          <a:srgbClr val="000000"/>
        </a:accent4>
        <a:accent5>
          <a:srgbClr val="BCBAAA"/>
        </a:accent5>
        <a:accent6>
          <a:srgbClr val="834800"/>
        </a:accent6>
        <a:hlink>
          <a:srgbClr val="6E5200"/>
        </a:hlink>
        <a:folHlink>
          <a:srgbClr val="44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9900"/>
        </a:lt1>
        <a:dk2>
          <a:srgbClr val="000000"/>
        </a:dk2>
        <a:lt2>
          <a:srgbClr val="CCCCCC"/>
        </a:lt2>
        <a:accent1>
          <a:srgbClr val="395673"/>
        </a:accent1>
        <a:accent2>
          <a:srgbClr val="664D00"/>
        </a:accent2>
        <a:accent3>
          <a:srgbClr val="E2CAAA"/>
        </a:accent3>
        <a:accent4>
          <a:srgbClr val="000000"/>
        </a:accent4>
        <a:accent5>
          <a:srgbClr val="AEB4BC"/>
        </a:accent5>
        <a:accent6>
          <a:srgbClr val="5C4500"/>
        </a:accent6>
        <a:hlink>
          <a:srgbClr val="4B2E73"/>
        </a:hlink>
        <a:folHlink>
          <a:srgbClr val="6614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9900"/>
        </a:lt1>
        <a:dk2>
          <a:srgbClr val="000000"/>
        </a:dk2>
        <a:lt2>
          <a:srgbClr val="CCCCCC"/>
        </a:lt2>
        <a:accent1>
          <a:srgbClr val="306127"/>
        </a:accent1>
        <a:accent2>
          <a:srgbClr val="8C3F46"/>
        </a:accent2>
        <a:accent3>
          <a:srgbClr val="E2CAAA"/>
        </a:accent3>
        <a:accent4>
          <a:srgbClr val="000000"/>
        </a:accent4>
        <a:accent5>
          <a:srgbClr val="ADB7AC"/>
        </a:accent5>
        <a:accent6>
          <a:srgbClr val="7E383F"/>
        </a:accent6>
        <a:hlink>
          <a:srgbClr val="333C66"/>
        </a:hlink>
        <a:folHlink>
          <a:srgbClr val="523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7300"/>
        </a:accent1>
        <a:accent2>
          <a:srgbClr val="806000"/>
        </a:accent2>
        <a:accent3>
          <a:srgbClr val="FFFFFF"/>
        </a:accent3>
        <a:accent4>
          <a:srgbClr val="000000"/>
        </a:accent4>
        <a:accent5>
          <a:srgbClr val="CABCAA"/>
        </a:accent5>
        <a:accent6>
          <a:srgbClr val="735600"/>
        </a:accent6>
        <a:hlink>
          <a:srgbClr val="6B5000"/>
        </a:hlink>
        <a:folHlink>
          <a:srgbClr val="594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D00"/>
        </a:accent1>
        <a:accent2>
          <a:srgbClr val="915000"/>
        </a:accent2>
        <a:accent3>
          <a:srgbClr val="FFFFFF"/>
        </a:accent3>
        <a:accent4>
          <a:srgbClr val="000000"/>
        </a:accent4>
        <a:accent5>
          <a:srgbClr val="BCBAAA"/>
        </a:accent5>
        <a:accent6>
          <a:srgbClr val="834800"/>
        </a:accent6>
        <a:hlink>
          <a:srgbClr val="6E5200"/>
        </a:hlink>
        <a:folHlink>
          <a:srgbClr val="44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95673"/>
        </a:accent1>
        <a:accent2>
          <a:srgbClr val="664D00"/>
        </a:accent2>
        <a:accent3>
          <a:srgbClr val="FFFFFF"/>
        </a:accent3>
        <a:accent4>
          <a:srgbClr val="000000"/>
        </a:accent4>
        <a:accent5>
          <a:srgbClr val="AEB4BC"/>
        </a:accent5>
        <a:accent6>
          <a:srgbClr val="5C4500"/>
        </a:accent6>
        <a:hlink>
          <a:srgbClr val="4B2E73"/>
        </a:hlink>
        <a:folHlink>
          <a:srgbClr val="6614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06127"/>
        </a:accent1>
        <a:accent2>
          <a:srgbClr val="8C3F46"/>
        </a:accent2>
        <a:accent3>
          <a:srgbClr val="FFFFFF"/>
        </a:accent3>
        <a:accent4>
          <a:srgbClr val="000000"/>
        </a:accent4>
        <a:accent5>
          <a:srgbClr val="ADB7AC"/>
        </a:accent5>
        <a:accent6>
          <a:srgbClr val="7E383F"/>
        </a:accent6>
        <a:hlink>
          <a:srgbClr val="333C66"/>
        </a:hlink>
        <a:folHlink>
          <a:srgbClr val="523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Default Design">
  <a:themeElements>
    <a:clrScheme name="1_Default Design 2">
      <a:dk1>
        <a:srgbClr val="000000"/>
      </a:dk1>
      <a:lt1>
        <a:srgbClr val="CC9900"/>
      </a:lt1>
      <a:dk2>
        <a:srgbClr val="000000"/>
      </a:dk2>
      <a:lt2>
        <a:srgbClr val="CCCCCC"/>
      </a:lt2>
      <a:accent1>
        <a:srgbClr val="736D00"/>
      </a:accent1>
      <a:accent2>
        <a:srgbClr val="915000"/>
      </a:accent2>
      <a:accent3>
        <a:srgbClr val="E2CAAA"/>
      </a:accent3>
      <a:accent4>
        <a:srgbClr val="000000"/>
      </a:accent4>
      <a:accent5>
        <a:srgbClr val="BCBAAA"/>
      </a:accent5>
      <a:accent6>
        <a:srgbClr val="834800"/>
      </a:accent6>
      <a:hlink>
        <a:srgbClr val="6E5200"/>
      </a:hlink>
      <a:folHlink>
        <a:srgbClr val="4452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9900"/>
        </a:lt1>
        <a:dk2>
          <a:srgbClr val="000000"/>
        </a:dk2>
        <a:lt2>
          <a:srgbClr val="CCCCCC"/>
        </a:lt2>
        <a:accent1>
          <a:srgbClr val="997300"/>
        </a:accent1>
        <a:accent2>
          <a:srgbClr val="806000"/>
        </a:accent2>
        <a:accent3>
          <a:srgbClr val="E2CAAA"/>
        </a:accent3>
        <a:accent4>
          <a:srgbClr val="000000"/>
        </a:accent4>
        <a:accent5>
          <a:srgbClr val="CABCAA"/>
        </a:accent5>
        <a:accent6>
          <a:srgbClr val="735600"/>
        </a:accent6>
        <a:hlink>
          <a:srgbClr val="6B5000"/>
        </a:hlink>
        <a:folHlink>
          <a:srgbClr val="594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9900"/>
        </a:lt1>
        <a:dk2>
          <a:srgbClr val="000000"/>
        </a:dk2>
        <a:lt2>
          <a:srgbClr val="CCCCCC"/>
        </a:lt2>
        <a:accent1>
          <a:srgbClr val="736D00"/>
        </a:accent1>
        <a:accent2>
          <a:srgbClr val="915000"/>
        </a:accent2>
        <a:accent3>
          <a:srgbClr val="E2CAAA"/>
        </a:accent3>
        <a:accent4>
          <a:srgbClr val="000000"/>
        </a:accent4>
        <a:accent5>
          <a:srgbClr val="BCBAAA"/>
        </a:accent5>
        <a:accent6>
          <a:srgbClr val="834800"/>
        </a:accent6>
        <a:hlink>
          <a:srgbClr val="6E5200"/>
        </a:hlink>
        <a:folHlink>
          <a:srgbClr val="44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9900"/>
        </a:lt1>
        <a:dk2>
          <a:srgbClr val="000000"/>
        </a:dk2>
        <a:lt2>
          <a:srgbClr val="CCCCCC"/>
        </a:lt2>
        <a:accent1>
          <a:srgbClr val="395673"/>
        </a:accent1>
        <a:accent2>
          <a:srgbClr val="664D00"/>
        </a:accent2>
        <a:accent3>
          <a:srgbClr val="E2CAAA"/>
        </a:accent3>
        <a:accent4>
          <a:srgbClr val="000000"/>
        </a:accent4>
        <a:accent5>
          <a:srgbClr val="AEB4BC"/>
        </a:accent5>
        <a:accent6>
          <a:srgbClr val="5C4500"/>
        </a:accent6>
        <a:hlink>
          <a:srgbClr val="4B2E73"/>
        </a:hlink>
        <a:folHlink>
          <a:srgbClr val="6614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9900"/>
        </a:lt1>
        <a:dk2>
          <a:srgbClr val="000000"/>
        </a:dk2>
        <a:lt2>
          <a:srgbClr val="CCCCCC"/>
        </a:lt2>
        <a:accent1>
          <a:srgbClr val="306127"/>
        </a:accent1>
        <a:accent2>
          <a:srgbClr val="8C3F46"/>
        </a:accent2>
        <a:accent3>
          <a:srgbClr val="E2CAAA"/>
        </a:accent3>
        <a:accent4>
          <a:srgbClr val="000000"/>
        </a:accent4>
        <a:accent5>
          <a:srgbClr val="ADB7AC"/>
        </a:accent5>
        <a:accent6>
          <a:srgbClr val="7E383F"/>
        </a:accent6>
        <a:hlink>
          <a:srgbClr val="333C66"/>
        </a:hlink>
        <a:folHlink>
          <a:srgbClr val="523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7300"/>
        </a:accent1>
        <a:accent2>
          <a:srgbClr val="806000"/>
        </a:accent2>
        <a:accent3>
          <a:srgbClr val="FFFFFF"/>
        </a:accent3>
        <a:accent4>
          <a:srgbClr val="000000"/>
        </a:accent4>
        <a:accent5>
          <a:srgbClr val="CABCAA"/>
        </a:accent5>
        <a:accent6>
          <a:srgbClr val="735600"/>
        </a:accent6>
        <a:hlink>
          <a:srgbClr val="6B5000"/>
        </a:hlink>
        <a:folHlink>
          <a:srgbClr val="594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D00"/>
        </a:accent1>
        <a:accent2>
          <a:srgbClr val="915000"/>
        </a:accent2>
        <a:accent3>
          <a:srgbClr val="FFFFFF"/>
        </a:accent3>
        <a:accent4>
          <a:srgbClr val="000000"/>
        </a:accent4>
        <a:accent5>
          <a:srgbClr val="BCBAAA"/>
        </a:accent5>
        <a:accent6>
          <a:srgbClr val="834800"/>
        </a:accent6>
        <a:hlink>
          <a:srgbClr val="6E5200"/>
        </a:hlink>
        <a:folHlink>
          <a:srgbClr val="44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95673"/>
        </a:accent1>
        <a:accent2>
          <a:srgbClr val="664D00"/>
        </a:accent2>
        <a:accent3>
          <a:srgbClr val="FFFFFF"/>
        </a:accent3>
        <a:accent4>
          <a:srgbClr val="000000"/>
        </a:accent4>
        <a:accent5>
          <a:srgbClr val="AEB4BC"/>
        </a:accent5>
        <a:accent6>
          <a:srgbClr val="5C4500"/>
        </a:accent6>
        <a:hlink>
          <a:srgbClr val="4B2E73"/>
        </a:hlink>
        <a:folHlink>
          <a:srgbClr val="6614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06127"/>
        </a:accent1>
        <a:accent2>
          <a:srgbClr val="8C3F46"/>
        </a:accent2>
        <a:accent3>
          <a:srgbClr val="FFFFFF"/>
        </a:accent3>
        <a:accent4>
          <a:srgbClr val="000000"/>
        </a:accent4>
        <a:accent5>
          <a:srgbClr val="ADB7AC"/>
        </a:accent5>
        <a:accent6>
          <a:srgbClr val="7E383F"/>
        </a:accent6>
        <a:hlink>
          <a:srgbClr val="333C66"/>
        </a:hlink>
        <a:folHlink>
          <a:srgbClr val="523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ind_0249_slide">
  <a:themeElements>
    <a:clrScheme name="Office Theme 2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61C7F2"/>
      </a:accent1>
      <a:accent2>
        <a:srgbClr val="C4B2FF"/>
      </a:accent2>
      <a:accent3>
        <a:srgbClr val="AAADCA"/>
      </a:accent3>
      <a:accent4>
        <a:srgbClr val="DADADA"/>
      </a:accent4>
      <a:accent5>
        <a:srgbClr val="B7E0F7"/>
      </a:accent5>
      <a:accent6>
        <a:srgbClr val="B1A1E7"/>
      </a:accent6>
      <a:hlink>
        <a:srgbClr val="B2CCFF"/>
      </a:hlink>
      <a:folHlink>
        <a:srgbClr val="F7D9F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6D99F2"/>
        </a:accent1>
        <a:accent2>
          <a:srgbClr val="6FB8F7"/>
        </a:accent2>
        <a:accent3>
          <a:srgbClr val="AAADCA"/>
        </a:accent3>
        <a:accent4>
          <a:srgbClr val="DADADA"/>
        </a:accent4>
        <a:accent5>
          <a:srgbClr val="BACAF7"/>
        </a:accent5>
        <a:accent6>
          <a:srgbClr val="64A6E0"/>
        </a:accent6>
        <a:hlink>
          <a:srgbClr val="B2CCFF"/>
        </a:hlink>
        <a:folHlink>
          <a:srgbClr val="B2D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61C7F2"/>
        </a:accent1>
        <a:accent2>
          <a:srgbClr val="C4B2FF"/>
        </a:accent2>
        <a:accent3>
          <a:srgbClr val="AAADCA"/>
        </a:accent3>
        <a:accent4>
          <a:srgbClr val="DADADA"/>
        </a:accent4>
        <a:accent5>
          <a:srgbClr val="B7E0F7"/>
        </a:accent5>
        <a:accent6>
          <a:srgbClr val="B1A1E7"/>
        </a:accent6>
        <a:hlink>
          <a:srgbClr val="B2CCFF"/>
        </a:hlink>
        <a:folHlink>
          <a:srgbClr val="F7D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F2AE79"/>
        </a:accent1>
        <a:accent2>
          <a:srgbClr val="8CB2FF"/>
        </a:accent2>
        <a:accent3>
          <a:srgbClr val="AAADCA"/>
        </a:accent3>
        <a:accent4>
          <a:srgbClr val="DADADA"/>
        </a:accent4>
        <a:accent5>
          <a:srgbClr val="F7D3BE"/>
        </a:accent5>
        <a:accent6>
          <a:srgbClr val="7EA1E7"/>
        </a:accent6>
        <a:hlink>
          <a:srgbClr val="FFCFCC"/>
        </a:hlink>
        <a:folHlink>
          <a:srgbClr val="F7E9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B5DE6F"/>
        </a:accent1>
        <a:accent2>
          <a:srgbClr val="E6CF5C"/>
        </a:accent2>
        <a:accent3>
          <a:srgbClr val="AAADCA"/>
        </a:accent3>
        <a:accent4>
          <a:srgbClr val="DADADA"/>
        </a:accent4>
        <a:accent5>
          <a:srgbClr val="D7ECBB"/>
        </a:accent5>
        <a:accent6>
          <a:srgbClr val="D0BB53"/>
        </a:accent6>
        <a:hlink>
          <a:srgbClr val="FFD9EB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D99F2"/>
        </a:accent1>
        <a:accent2>
          <a:srgbClr val="6FB8F7"/>
        </a:accent2>
        <a:accent3>
          <a:srgbClr val="FFFFFF"/>
        </a:accent3>
        <a:accent4>
          <a:srgbClr val="000000"/>
        </a:accent4>
        <a:accent5>
          <a:srgbClr val="BACAF7"/>
        </a:accent5>
        <a:accent6>
          <a:srgbClr val="64A6E0"/>
        </a:accent6>
        <a:hlink>
          <a:srgbClr val="B2CCFF"/>
        </a:hlink>
        <a:folHlink>
          <a:srgbClr val="B2D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1C7F2"/>
        </a:accent1>
        <a:accent2>
          <a:srgbClr val="C4B2FF"/>
        </a:accent2>
        <a:accent3>
          <a:srgbClr val="FFFFFF"/>
        </a:accent3>
        <a:accent4>
          <a:srgbClr val="000000"/>
        </a:accent4>
        <a:accent5>
          <a:srgbClr val="B7E0F7"/>
        </a:accent5>
        <a:accent6>
          <a:srgbClr val="B1A1E7"/>
        </a:accent6>
        <a:hlink>
          <a:srgbClr val="B2CCFF"/>
        </a:hlink>
        <a:folHlink>
          <a:srgbClr val="F7D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AE79"/>
        </a:accent1>
        <a:accent2>
          <a:srgbClr val="8CB2FF"/>
        </a:accent2>
        <a:accent3>
          <a:srgbClr val="FFFFFF"/>
        </a:accent3>
        <a:accent4>
          <a:srgbClr val="000000"/>
        </a:accent4>
        <a:accent5>
          <a:srgbClr val="F7D3BE"/>
        </a:accent5>
        <a:accent6>
          <a:srgbClr val="7EA1E7"/>
        </a:accent6>
        <a:hlink>
          <a:srgbClr val="FFCFCC"/>
        </a:hlink>
        <a:folHlink>
          <a:srgbClr val="F7E9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5DE6F"/>
        </a:accent1>
        <a:accent2>
          <a:srgbClr val="E6CF5C"/>
        </a:accent2>
        <a:accent3>
          <a:srgbClr val="FFFFFF"/>
        </a:accent3>
        <a:accent4>
          <a:srgbClr val="000000"/>
        </a:accent4>
        <a:accent5>
          <a:srgbClr val="D7ECBB"/>
        </a:accent5>
        <a:accent6>
          <a:srgbClr val="D0BB53"/>
        </a:accent6>
        <a:hlink>
          <a:srgbClr val="FFD9EB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ADCA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ADCA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FFFF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FFFF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0_Default Design">
  <a:themeElements>
    <a:clrScheme name="1_Default Design 2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61C7F2"/>
      </a:accent1>
      <a:accent2>
        <a:srgbClr val="C4B2FF"/>
      </a:accent2>
      <a:accent3>
        <a:srgbClr val="AAADCA"/>
      </a:accent3>
      <a:accent4>
        <a:srgbClr val="DADADA"/>
      </a:accent4>
      <a:accent5>
        <a:srgbClr val="B7E0F7"/>
      </a:accent5>
      <a:accent6>
        <a:srgbClr val="B1A1E7"/>
      </a:accent6>
      <a:hlink>
        <a:srgbClr val="B2CCFF"/>
      </a:hlink>
      <a:folHlink>
        <a:srgbClr val="F7D9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6D99F2"/>
        </a:accent1>
        <a:accent2>
          <a:srgbClr val="6FB8F7"/>
        </a:accent2>
        <a:accent3>
          <a:srgbClr val="AAADCA"/>
        </a:accent3>
        <a:accent4>
          <a:srgbClr val="DADADA"/>
        </a:accent4>
        <a:accent5>
          <a:srgbClr val="BACAF7"/>
        </a:accent5>
        <a:accent6>
          <a:srgbClr val="64A6E0"/>
        </a:accent6>
        <a:hlink>
          <a:srgbClr val="B2CCFF"/>
        </a:hlink>
        <a:folHlink>
          <a:srgbClr val="B2D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61C7F2"/>
        </a:accent1>
        <a:accent2>
          <a:srgbClr val="C4B2FF"/>
        </a:accent2>
        <a:accent3>
          <a:srgbClr val="AAADCA"/>
        </a:accent3>
        <a:accent4>
          <a:srgbClr val="DADADA"/>
        </a:accent4>
        <a:accent5>
          <a:srgbClr val="B7E0F7"/>
        </a:accent5>
        <a:accent6>
          <a:srgbClr val="B1A1E7"/>
        </a:accent6>
        <a:hlink>
          <a:srgbClr val="B2CCFF"/>
        </a:hlink>
        <a:folHlink>
          <a:srgbClr val="F7D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F2AE79"/>
        </a:accent1>
        <a:accent2>
          <a:srgbClr val="8CB2FF"/>
        </a:accent2>
        <a:accent3>
          <a:srgbClr val="AAADCA"/>
        </a:accent3>
        <a:accent4>
          <a:srgbClr val="DADADA"/>
        </a:accent4>
        <a:accent5>
          <a:srgbClr val="F7D3BE"/>
        </a:accent5>
        <a:accent6>
          <a:srgbClr val="7EA1E7"/>
        </a:accent6>
        <a:hlink>
          <a:srgbClr val="FFCFCC"/>
        </a:hlink>
        <a:folHlink>
          <a:srgbClr val="F7E9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B5DE6F"/>
        </a:accent1>
        <a:accent2>
          <a:srgbClr val="E6CF5C"/>
        </a:accent2>
        <a:accent3>
          <a:srgbClr val="AAADCA"/>
        </a:accent3>
        <a:accent4>
          <a:srgbClr val="DADADA"/>
        </a:accent4>
        <a:accent5>
          <a:srgbClr val="D7ECBB"/>
        </a:accent5>
        <a:accent6>
          <a:srgbClr val="D0BB53"/>
        </a:accent6>
        <a:hlink>
          <a:srgbClr val="FFD9EB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D99F2"/>
        </a:accent1>
        <a:accent2>
          <a:srgbClr val="6FB8F7"/>
        </a:accent2>
        <a:accent3>
          <a:srgbClr val="FFFFFF"/>
        </a:accent3>
        <a:accent4>
          <a:srgbClr val="000000"/>
        </a:accent4>
        <a:accent5>
          <a:srgbClr val="BACAF7"/>
        </a:accent5>
        <a:accent6>
          <a:srgbClr val="64A6E0"/>
        </a:accent6>
        <a:hlink>
          <a:srgbClr val="B2CCFF"/>
        </a:hlink>
        <a:folHlink>
          <a:srgbClr val="B2D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1C7F2"/>
        </a:accent1>
        <a:accent2>
          <a:srgbClr val="C4B2FF"/>
        </a:accent2>
        <a:accent3>
          <a:srgbClr val="FFFFFF"/>
        </a:accent3>
        <a:accent4>
          <a:srgbClr val="000000"/>
        </a:accent4>
        <a:accent5>
          <a:srgbClr val="B7E0F7"/>
        </a:accent5>
        <a:accent6>
          <a:srgbClr val="B1A1E7"/>
        </a:accent6>
        <a:hlink>
          <a:srgbClr val="B2CCFF"/>
        </a:hlink>
        <a:folHlink>
          <a:srgbClr val="F7D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AE79"/>
        </a:accent1>
        <a:accent2>
          <a:srgbClr val="8CB2FF"/>
        </a:accent2>
        <a:accent3>
          <a:srgbClr val="FFFFFF"/>
        </a:accent3>
        <a:accent4>
          <a:srgbClr val="000000"/>
        </a:accent4>
        <a:accent5>
          <a:srgbClr val="F7D3BE"/>
        </a:accent5>
        <a:accent6>
          <a:srgbClr val="7EA1E7"/>
        </a:accent6>
        <a:hlink>
          <a:srgbClr val="FFCFCC"/>
        </a:hlink>
        <a:folHlink>
          <a:srgbClr val="F7E9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5DE6F"/>
        </a:accent1>
        <a:accent2>
          <a:srgbClr val="E6CF5C"/>
        </a:accent2>
        <a:accent3>
          <a:srgbClr val="FFFFFF"/>
        </a:accent3>
        <a:accent4>
          <a:srgbClr val="000000"/>
        </a:accent4>
        <a:accent5>
          <a:srgbClr val="D7ECBB"/>
        </a:accent5>
        <a:accent6>
          <a:srgbClr val="D0BB53"/>
        </a:accent6>
        <a:hlink>
          <a:srgbClr val="FFD9EB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ind_2445_slide">
  <a:themeElements>
    <a:clrScheme name="Office Theme 2">
      <a:dk1>
        <a:srgbClr val="333333"/>
      </a:dk1>
      <a:lt1>
        <a:srgbClr val="FFFFFF"/>
      </a:lt1>
      <a:dk2>
        <a:srgbClr val="009900"/>
      </a:dk2>
      <a:lt2>
        <a:srgbClr val="FFFFFF"/>
      </a:lt2>
      <a:accent1>
        <a:srgbClr val="88E2FF"/>
      </a:accent1>
      <a:accent2>
        <a:srgbClr val="C8ED57"/>
      </a:accent2>
      <a:accent3>
        <a:srgbClr val="AACAAA"/>
      </a:accent3>
      <a:accent4>
        <a:srgbClr val="DADADA"/>
      </a:accent4>
      <a:accent5>
        <a:srgbClr val="C3EEFF"/>
      </a:accent5>
      <a:accent6>
        <a:srgbClr val="B5D74E"/>
      </a:accent6>
      <a:hlink>
        <a:srgbClr val="FFE36E"/>
      </a:hlink>
      <a:folHlink>
        <a:srgbClr val="76F77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00FF00"/>
        </a:accent1>
        <a:accent2>
          <a:srgbClr val="50E050"/>
        </a:accent2>
        <a:accent3>
          <a:srgbClr val="AACAAA"/>
        </a:accent3>
        <a:accent4>
          <a:srgbClr val="DADADA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88E2FF"/>
        </a:accent1>
        <a:accent2>
          <a:srgbClr val="C8ED57"/>
        </a:accent2>
        <a:accent3>
          <a:srgbClr val="AACAAA"/>
        </a:accent3>
        <a:accent4>
          <a:srgbClr val="DADADA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FFD7EE"/>
        </a:accent1>
        <a:accent2>
          <a:srgbClr val="DDD6FF"/>
        </a:accent2>
        <a:accent3>
          <a:srgbClr val="AACAAA"/>
        </a:accent3>
        <a:accent4>
          <a:srgbClr val="DADADA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95F095"/>
        </a:accent1>
        <a:accent2>
          <a:srgbClr val="D9D1FF"/>
        </a:accent2>
        <a:accent3>
          <a:srgbClr val="AACAAA"/>
        </a:accent3>
        <a:accent4>
          <a:srgbClr val="DADADA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FF00"/>
        </a:accent1>
        <a:accent2>
          <a:srgbClr val="50E050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8E2FF"/>
        </a:accent1>
        <a:accent2>
          <a:srgbClr val="C8ED57"/>
        </a:accent2>
        <a:accent3>
          <a:srgbClr val="FFFFFF"/>
        </a:accent3>
        <a:accent4>
          <a:srgbClr val="000000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EE"/>
        </a:accent1>
        <a:accent2>
          <a:srgbClr val="DDD6FF"/>
        </a:accent2>
        <a:accent3>
          <a:srgbClr val="FFFFFF"/>
        </a:accent3>
        <a:accent4>
          <a:srgbClr val="000000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5F095"/>
        </a:accent1>
        <a:accent2>
          <a:srgbClr val="D9D1FF"/>
        </a:accent2>
        <a:accent3>
          <a:srgbClr val="FFFFFF"/>
        </a:accent3>
        <a:accent4>
          <a:srgbClr val="000000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1_Default Design">
  <a:themeElements>
    <a:clrScheme name="1_Default Design 2">
      <a:dk1>
        <a:srgbClr val="333333"/>
      </a:dk1>
      <a:lt1>
        <a:srgbClr val="FFFFFF"/>
      </a:lt1>
      <a:dk2>
        <a:srgbClr val="009900"/>
      </a:dk2>
      <a:lt2>
        <a:srgbClr val="FFFFFF"/>
      </a:lt2>
      <a:accent1>
        <a:srgbClr val="88E2FF"/>
      </a:accent1>
      <a:accent2>
        <a:srgbClr val="C8ED57"/>
      </a:accent2>
      <a:accent3>
        <a:srgbClr val="AACAAA"/>
      </a:accent3>
      <a:accent4>
        <a:srgbClr val="DADADA"/>
      </a:accent4>
      <a:accent5>
        <a:srgbClr val="C3EEFF"/>
      </a:accent5>
      <a:accent6>
        <a:srgbClr val="B5D74E"/>
      </a:accent6>
      <a:hlink>
        <a:srgbClr val="FFE36E"/>
      </a:hlink>
      <a:folHlink>
        <a:srgbClr val="76F77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00FF00"/>
        </a:accent1>
        <a:accent2>
          <a:srgbClr val="50E050"/>
        </a:accent2>
        <a:accent3>
          <a:srgbClr val="AACAAA"/>
        </a:accent3>
        <a:accent4>
          <a:srgbClr val="DADADA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88E2FF"/>
        </a:accent1>
        <a:accent2>
          <a:srgbClr val="C8ED57"/>
        </a:accent2>
        <a:accent3>
          <a:srgbClr val="AACAAA"/>
        </a:accent3>
        <a:accent4>
          <a:srgbClr val="DADADA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FFD7EE"/>
        </a:accent1>
        <a:accent2>
          <a:srgbClr val="DDD6FF"/>
        </a:accent2>
        <a:accent3>
          <a:srgbClr val="AACAAA"/>
        </a:accent3>
        <a:accent4>
          <a:srgbClr val="DADADA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95F095"/>
        </a:accent1>
        <a:accent2>
          <a:srgbClr val="D9D1FF"/>
        </a:accent2>
        <a:accent3>
          <a:srgbClr val="AACAAA"/>
        </a:accent3>
        <a:accent4>
          <a:srgbClr val="DADADA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FF00"/>
        </a:accent1>
        <a:accent2>
          <a:srgbClr val="50E050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8E2FF"/>
        </a:accent1>
        <a:accent2>
          <a:srgbClr val="C8ED57"/>
        </a:accent2>
        <a:accent3>
          <a:srgbClr val="FFFFFF"/>
        </a:accent3>
        <a:accent4>
          <a:srgbClr val="000000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EE"/>
        </a:accent1>
        <a:accent2>
          <a:srgbClr val="DDD6FF"/>
        </a:accent2>
        <a:accent3>
          <a:srgbClr val="FFFFFF"/>
        </a:accent3>
        <a:accent4>
          <a:srgbClr val="000000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5F095"/>
        </a:accent1>
        <a:accent2>
          <a:srgbClr val="D9D1FF"/>
        </a:accent2>
        <a:accent3>
          <a:srgbClr val="FFFFFF"/>
        </a:accent3>
        <a:accent4>
          <a:srgbClr val="000000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ind_3713_slide">
  <a:themeElements>
    <a:clrScheme name="Office Theme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2_Default Design">
  <a:themeElements>
    <a:clrScheme name="1_Default Design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ind_4059_slide">
  <a:themeElements>
    <a:clrScheme name="Office Theme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3_Default Design">
  <a:themeElements>
    <a:clrScheme name="1_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ind_3337_slide">
  <a:themeElements>
    <a:clrScheme name="Office Theme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_Default Design">
  <a:themeElements>
    <a:clrScheme name="1_Default Design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ind_2481_slide">
  <a:themeElements>
    <a:clrScheme name="Office Theme 2">
      <a:dk1>
        <a:srgbClr val="000000"/>
      </a:dk1>
      <a:lt1>
        <a:srgbClr val="33CCFF"/>
      </a:lt1>
      <a:dk2>
        <a:srgbClr val="000000"/>
      </a:dk2>
      <a:lt2>
        <a:srgbClr val="CCCCCC"/>
      </a:lt2>
      <a:accent1>
        <a:srgbClr val="234F8C"/>
      </a:accent1>
      <a:accent2>
        <a:srgbClr val="206B20"/>
      </a:accent2>
      <a:accent3>
        <a:srgbClr val="ADE2FF"/>
      </a:accent3>
      <a:accent4>
        <a:srgbClr val="000000"/>
      </a:accent4>
      <a:accent5>
        <a:srgbClr val="ACB2C5"/>
      </a:accent5>
      <a:accent6>
        <a:srgbClr val="1C601C"/>
      </a:accent6>
      <a:hlink>
        <a:srgbClr val="005673"/>
      </a:hlink>
      <a:folHlink>
        <a:srgbClr val="45398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00698C"/>
        </a:accent1>
        <a:accent2>
          <a:srgbClr val="175C73"/>
        </a:accent2>
        <a:accent3>
          <a:srgbClr val="ADE2FF"/>
        </a:accent3>
        <a:accent4>
          <a:srgbClr val="000000"/>
        </a:accent4>
        <a:accent5>
          <a:srgbClr val="AAB9C5"/>
        </a:accent5>
        <a:accent6>
          <a:srgbClr val="145368"/>
        </a:accent6>
        <a:hlink>
          <a:srgbClr val="004D66"/>
        </a:hlink>
        <a:folHlink>
          <a:srgbClr val="004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234F8C"/>
        </a:accent1>
        <a:accent2>
          <a:srgbClr val="206B20"/>
        </a:accent2>
        <a:accent3>
          <a:srgbClr val="ADE2FF"/>
        </a:accent3>
        <a:accent4>
          <a:srgbClr val="000000"/>
        </a:accent4>
        <a:accent5>
          <a:srgbClr val="ACB2C5"/>
        </a:accent5>
        <a:accent6>
          <a:srgbClr val="1C601C"/>
        </a:accent6>
        <a:hlink>
          <a:srgbClr val="005673"/>
        </a:hlink>
        <a:folHlink>
          <a:srgbClr val="45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006080"/>
        </a:accent2>
        <a:accent3>
          <a:srgbClr val="ADE2FF"/>
        </a:accent3>
        <a:accent4>
          <a:srgbClr val="000000"/>
        </a:accent4>
        <a:accent5>
          <a:srgbClr val="CAB0B0"/>
        </a:accent5>
        <a:accent6>
          <a:srgbClr val="005673"/>
        </a:accent6>
        <a:hlink>
          <a:srgbClr val="78185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666600"/>
        </a:accent1>
        <a:accent2>
          <a:srgbClr val="804219"/>
        </a:accent2>
        <a:accent3>
          <a:srgbClr val="ADE2FF"/>
        </a:accent3>
        <a:accent4>
          <a:srgbClr val="000000"/>
        </a:accent4>
        <a:accent5>
          <a:srgbClr val="B8B8AA"/>
        </a:accent5>
        <a:accent6>
          <a:srgbClr val="733B16"/>
        </a:accent6>
        <a:hlink>
          <a:srgbClr val="5C2E73"/>
        </a:hlink>
        <a:folHlink>
          <a:srgbClr val="005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98C"/>
        </a:accent1>
        <a:accent2>
          <a:srgbClr val="175C73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145368"/>
        </a:accent6>
        <a:hlink>
          <a:srgbClr val="004D66"/>
        </a:hlink>
        <a:folHlink>
          <a:srgbClr val="004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34F8C"/>
        </a:accent1>
        <a:accent2>
          <a:srgbClr val="206B20"/>
        </a:accent2>
        <a:accent3>
          <a:srgbClr val="FFFFFF"/>
        </a:accent3>
        <a:accent4>
          <a:srgbClr val="000000"/>
        </a:accent4>
        <a:accent5>
          <a:srgbClr val="ACB2C5"/>
        </a:accent5>
        <a:accent6>
          <a:srgbClr val="1C601C"/>
        </a:accent6>
        <a:hlink>
          <a:srgbClr val="005673"/>
        </a:hlink>
        <a:folHlink>
          <a:srgbClr val="45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006080"/>
        </a:accent2>
        <a:accent3>
          <a:srgbClr val="FFFFFF"/>
        </a:accent3>
        <a:accent4>
          <a:srgbClr val="000000"/>
        </a:accent4>
        <a:accent5>
          <a:srgbClr val="CAB0B0"/>
        </a:accent5>
        <a:accent6>
          <a:srgbClr val="005673"/>
        </a:accent6>
        <a:hlink>
          <a:srgbClr val="78185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6600"/>
        </a:accent1>
        <a:accent2>
          <a:srgbClr val="804219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733B16"/>
        </a:accent6>
        <a:hlink>
          <a:srgbClr val="5C2E73"/>
        </a:hlink>
        <a:folHlink>
          <a:srgbClr val="005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1868_slide">
  <a:themeElements>
    <a:clrScheme name="Office Them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5_Default Design">
  <a:themeElements>
    <a:clrScheme name="1_Default Design 2">
      <a:dk1>
        <a:srgbClr val="000000"/>
      </a:dk1>
      <a:lt1>
        <a:srgbClr val="33CCFF"/>
      </a:lt1>
      <a:dk2>
        <a:srgbClr val="000000"/>
      </a:dk2>
      <a:lt2>
        <a:srgbClr val="CCCCCC"/>
      </a:lt2>
      <a:accent1>
        <a:srgbClr val="234F8C"/>
      </a:accent1>
      <a:accent2>
        <a:srgbClr val="206B20"/>
      </a:accent2>
      <a:accent3>
        <a:srgbClr val="ADE2FF"/>
      </a:accent3>
      <a:accent4>
        <a:srgbClr val="000000"/>
      </a:accent4>
      <a:accent5>
        <a:srgbClr val="ACB2C5"/>
      </a:accent5>
      <a:accent6>
        <a:srgbClr val="1C601C"/>
      </a:accent6>
      <a:hlink>
        <a:srgbClr val="005673"/>
      </a:hlink>
      <a:folHlink>
        <a:srgbClr val="4539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00698C"/>
        </a:accent1>
        <a:accent2>
          <a:srgbClr val="175C73"/>
        </a:accent2>
        <a:accent3>
          <a:srgbClr val="ADE2FF"/>
        </a:accent3>
        <a:accent4>
          <a:srgbClr val="000000"/>
        </a:accent4>
        <a:accent5>
          <a:srgbClr val="AAB9C5"/>
        </a:accent5>
        <a:accent6>
          <a:srgbClr val="145368"/>
        </a:accent6>
        <a:hlink>
          <a:srgbClr val="004D66"/>
        </a:hlink>
        <a:folHlink>
          <a:srgbClr val="004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234F8C"/>
        </a:accent1>
        <a:accent2>
          <a:srgbClr val="206B20"/>
        </a:accent2>
        <a:accent3>
          <a:srgbClr val="ADE2FF"/>
        </a:accent3>
        <a:accent4>
          <a:srgbClr val="000000"/>
        </a:accent4>
        <a:accent5>
          <a:srgbClr val="ACB2C5"/>
        </a:accent5>
        <a:accent6>
          <a:srgbClr val="1C601C"/>
        </a:accent6>
        <a:hlink>
          <a:srgbClr val="005673"/>
        </a:hlink>
        <a:folHlink>
          <a:srgbClr val="45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006080"/>
        </a:accent2>
        <a:accent3>
          <a:srgbClr val="ADE2FF"/>
        </a:accent3>
        <a:accent4>
          <a:srgbClr val="000000"/>
        </a:accent4>
        <a:accent5>
          <a:srgbClr val="CAB0B0"/>
        </a:accent5>
        <a:accent6>
          <a:srgbClr val="005673"/>
        </a:accent6>
        <a:hlink>
          <a:srgbClr val="78185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666600"/>
        </a:accent1>
        <a:accent2>
          <a:srgbClr val="804219"/>
        </a:accent2>
        <a:accent3>
          <a:srgbClr val="ADE2FF"/>
        </a:accent3>
        <a:accent4>
          <a:srgbClr val="000000"/>
        </a:accent4>
        <a:accent5>
          <a:srgbClr val="B8B8AA"/>
        </a:accent5>
        <a:accent6>
          <a:srgbClr val="733B16"/>
        </a:accent6>
        <a:hlink>
          <a:srgbClr val="5C2E73"/>
        </a:hlink>
        <a:folHlink>
          <a:srgbClr val="005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98C"/>
        </a:accent1>
        <a:accent2>
          <a:srgbClr val="175C73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145368"/>
        </a:accent6>
        <a:hlink>
          <a:srgbClr val="004D66"/>
        </a:hlink>
        <a:folHlink>
          <a:srgbClr val="004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34F8C"/>
        </a:accent1>
        <a:accent2>
          <a:srgbClr val="206B20"/>
        </a:accent2>
        <a:accent3>
          <a:srgbClr val="FFFFFF"/>
        </a:accent3>
        <a:accent4>
          <a:srgbClr val="000000"/>
        </a:accent4>
        <a:accent5>
          <a:srgbClr val="ACB2C5"/>
        </a:accent5>
        <a:accent6>
          <a:srgbClr val="1C601C"/>
        </a:accent6>
        <a:hlink>
          <a:srgbClr val="005673"/>
        </a:hlink>
        <a:folHlink>
          <a:srgbClr val="45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006080"/>
        </a:accent2>
        <a:accent3>
          <a:srgbClr val="FFFFFF"/>
        </a:accent3>
        <a:accent4>
          <a:srgbClr val="000000"/>
        </a:accent4>
        <a:accent5>
          <a:srgbClr val="CAB0B0"/>
        </a:accent5>
        <a:accent6>
          <a:srgbClr val="005673"/>
        </a:accent6>
        <a:hlink>
          <a:srgbClr val="78185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6600"/>
        </a:accent1>
        <a:accent2>
          <a:srgbClr val="804219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733B16"/>
        </a:accent6>
        <a:hlink>
          <a:srgbClr val="5C2E73"/>
        </a:hlink>
        <a:folHlink>
          <a:srgbClr val="005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ind_1863_slide">
  <a:themeElements>
    <a:clrScheme name="Office Theme 2">
      <a:dk1>
        <a:srgbClr val="333333"/>
      </a:dk1>
      <a:lt1>
        <a:srgbClr val="FFFFFF"/>
      </a:lt1>
      <a:dk2>
        <a:srgbClr val="009900"/>
      </a:dk2>
      <a:lt2>
        <a:srgbClr val="FFFFFF"/>
      </a:lt2>
      <a:accent1>
        <a:srgbClr val="88E2FF"/>
      </a:accent1>
      <a:accent2>
        <a:srgbClr val="C8ED57"/>
      </a:accent2>
      <a:accent3>
        <a:srgbClr val="AACAAA"/>
      </a:accent3>
      <a:accent4>
        <a:srgbClr val="DADADA"/>
      </a:accent4>
      <a:accent5>
        <a:srgbClr val="C3EEFF"/>
      </a:accent5>
      <a:accent6>
        <a:srgbClr val="B5D74E"/>
      </a:accent6>
      <a:hlink>
        <a:srgbClr val="FFE36E"/>
      </a:hlink>
      <a:folHlink>
        <a:srgbClr val="76F77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00FF00"/>
        </a:accent1>
        <a:accent2>
          <a:srgbClr val="50E050"/>
        </a:accent2>
        <a:accent3>
          <a:srgbClr val="AACAAA"/>
        </a:accent3>
        <a:accent4>
          <a:srgbClr val="DADADA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88E2FF"/>
        </a:accent1>
        <a:accent2>
          <a:srgbClr val="C8ED57"/>
        </a:accent2>
        <a:accent3>
          <a:srgbClr val="AACAAA"/>
        </a:accent3>
        <a:accent4>
          <a:srgbClr val="DADADA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FFD7EE"/>
        </a:accent1>
        <a:accent2>
          <a:srgbClr val="DDD6FF"/>
        </a:accent2>
        <a:accent3>
          <a:srgbClr val="AACAAA"/>
        </a:accent3>
        <a:accent4>
          <a:srgbClr val="DADADA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95F095"/>
        </a:accent1>
        <a:accent2>
          <a:srgbClr val="D9D1FF"/>
        </a:accent2>
        <a:accent3>
          <a:srgbClr val="AACAAA"/>
        </a:accent3>
        <a:accent4>
          <a:srgbClr val="DADADA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FF00"/>
        </a:accent1>
        <a:accent2>
          <a:srgbClr val="50E050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8E2FF"/>
        </a:accent1>
        <a:accent2>
          <a:srgbClr val="C8ED57"/>
        </a:accent2>
        <a:accent3>
          <a:srgbClr val="FFFFFF"/>
        </a:accent3>
        <a:accent4>
          <a:srgbClr val="000000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EE"/>
        </a:accent1>
        <a:accent2>
          <a:srgbClr val="DDD6FF"/>
        </a:accent2>
        <a:accent3>
          <a:srgbClr val="FFFFFF"/>
        </a:accent3>
        <a:accent4>
          <a:srgbClr val="000000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5F095"/>
        </a:accent1>
        <a:accent2>
          <a:srgbClr val="D9D1FF"/>
        </a:accent2>
        <a:accent3>
          <a:srgbClr val="FFFFFF"/>
        </a:accent3>
        <a:accent4>
          <a:srgbClr val="000000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6_Default Design">
  <a:themeElements>
    <a:clrScheme name="1_Default Design 2">
      <a:dk1>
        <a:srgbClr val="333333"/>
      </a:dk1>
      <a:lt1>
        <a:srgbClr val="FFFFFF"/>
      </a:lt1>
      <a:dk2>
        <a:srgbClr val="009900"/>
      </a:dk2>
      <a:lt2>
        <a:srgbClr val="FFFFFF"/>
      </a:lt2>
      <a:accent1>
        <a:srgbClr val="88E2FF"/>
      </a:accent1>
      <a:accent2>
        <a:srgbClr val="C8ED57"/>
      </a:accent2>
      <a:accent3>
        <a:srgbClr val="AACAAA"/>
      </a:accent3>
      <a:accent4>
        <a:srgbClr val="DADADA"/>
      </a:accent4>
      <a:accent5>
        <a:srgbClr val="C3EEFF"/>
      </a:accent5>
      <a:accent6>
        <a:srgbClr val="B5D74E"/>
      </a:accent6>
      <a:hlink>
        <a:srgbClr val="FFE36E"/>
      </a:hlink>
      <a:folHlink>
        <a:srgbClr val="76F77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00FF00"/>
        </a:accent1>
        <a:accent2>
          <a:srgbClr val="50E050"/>
        </a:accent2>
        <a:accent3>
          <a:srgbClr val="AACAAA"/>
        </a:accent3>
        <a:accent4>
          <a:srgbClr val="DADADA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88E2FF"/>
        </a:accent1>
        <a:accent2>
          <a:srgbClr val="C8ED57"/>
        </a:accent2>
        <a:accent3>
          <a:srgbClr val="AACAAA"/>
        </a:accent3>
        <a:accent4>
          <a:srgbClr val="DADADA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FFD7EE"/>
        </a:accent1>
        <a:accent2>
          <a:srgbClr val="DDD6FF"/>
        </a:accent2>
        <a:accent3>
          <a:srgbClr val="AACAAA"/>
        </a:accent3>
        <a:accent4>
          <a:srgbClr val="DADADA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95F095"/>
        </a:accent1>
        <a:accent2>
          <a:srgbClr val="D9D1FF"/>
        </a:accent2>
        <a:accent3>
          <a:srgbClr val="AACAAA"/>
        </a:accent3>
        <a:accent4>
          <a:srgbClr val="DADADA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FF00"/>
        </a:accent1>
        <a:accent2>
          <a:srgbClr val="50E050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8E2FF"/>
        </a:accent1>
        <a:accent2>
          <a:srgbClr val="C8ED57"/>
        </a:accent2>
        <a:accent3>
          <a:srgbClr val="FFFFFF"/>
        </a:accent3>
        <a:accent4>
          <a:srgbClr val="000000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EE"/>
        </a:accent1>
        <a:accent2>
          <a:srgbClr val="DDD6FF"/>
        </a:accent2>
        <a:accent3>
          <a:srgbClr val="FFFFFF"/>
        </a:accent3>
        <a:accent4>
          <a:srgbClr val="000000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5F095"/>
        </a:accent1>
        <a:accent2>
          <a:srgbClr val="D9D1FF"/>
        </a:accent2>
        <a:accent3>
          <a:srgbClr val="FFFFFF"/>
        </a:accent3>
        <a:accent4>
          <a:srgbClr val="000000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a4573_58,69,115">
  <a:themeElements>
    <a:clrScheme name="3a4573_58,69,115 3">
      <a:dk1>
        <a:srgbClr val="000000"/>
      </a:dk1>
      <a:lt1>
        <a:srgbClr val="FFFFFF"/>
      </a:lt1>
      <a:dk2>
        <a:srgbClr val="3A4573"/>
      </a:dk2>
      <a:lt2>
        <a:srgbClr val="FFFFFF"/>
      </a:lt2>
      <a:accent1>
        <a:srgbClr val="7481B9"/>
      </a:accent1>
      <a:accent2>
        <a:srgbClr val="C5BB68"/>
      </a:accent2>
      <a:accent3>
        <a:srgbClr val="AEB0BC"/>
      </a:accent3>
      <a:accent4>
        <a:srgbClr val="DADADA"/>
      </a:accent4>
      <a:accent5>
        <a:srgbClr val="BCC1D9"/>
      </a:accent5>
      <a:accent6>
        <a:srgbClr val="B2A95E"/>
      </a:accent6>
      <a:hlink>
        <a:srgbClr val="E8D6C4"/>
      </a:hlink>
      <a:folHlink>
        <a:srgbClr val="E8DDC4"/>
      </a:folHlink>
    </a:clrScheme>
    <a:fontScheme name="3a4573_58,69,11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a4573_58,69,115 1">
        <a:dk1>
          <a:srgbClr val="000000"/>
        </a:dk1>
        <a:lt1>
          <a:srgbClr val="FFFFFF"/>
        </a:lt1>
        <a:dk2>
          <a:srgbClr val="3A4573"/>
        </a:dk2>
        <a:lt2>
          <a:srgbClr val="FFFFFF"/>
        </a:lt2>
        <a:accent1>
          <a:srgbClr val="6372B0"/>
        </a:accent1>
        <a:accent2>
          <a:srgbClr val="566FD7"/>
        </a:accent2>
        <a:accent3>
          <a:srgbClr val="AEB0BC"/>
        </a:accent3>
        <a:accent4>
          <a:srgbClr val="DADADA"/>
        </a:accent4>
        <a:accent5>
          <a:srgbClr val="B7BCD4"/>
        </a:accent5>
        <a:accent6>
          <a:srgbClr val="4D64C3"/>
        </a:accent6>
        <a:hlink>
          <a:srgbClr val="A9B1D3"/>
        </a:hlink>
        <a:folHlink>
          <a:srgbClr val="D2DAF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a4573_58,69,115 2">
        <a:dk1>
          <a:srgbClr val="000000"/>
        </a:dk1>
        <a:lt1>
          <a:srgbClr val="FFFFFF"/>
        </a:lt1>
        <a:dk2>
          <a:srgbClr val="3A4573"/>
        </a:dk2>
        <a:lt2>
          <a:srgbClr val="FFFFFF"/>
        </a:lt2>
        <a:accent1>
          <a:srgbClr val="639ED2"/>
        </a:accent1>
        <a:accent2>
          <a:srgbClr val="9D82D9"/>
        </a:accent2>
        <a:accent3>
          <a:srgbClr val="AEB0BC"/>
        </a:accent3>
        <a:accent4>
          <a:srgbClr val="DADADA"/>
        </a:accent4>
        <a:accent5>
          <a:srgbClr val="B7CCE5"/>
        </a:accent5>
        <a:accent6>
          <a:srgbClr val="8E75C4"/>
        </a:accent6>
        <a:hlink>
          <a:srgbClr val="B9BEDA"/>
        </a:hlink>
        <a:folHlink>
          <a:srgbClr val="CFC0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a4573_58,69,115 3">
        <a:dk1>
          <a:srgbClr val="000000"/>
        </a:dk1>
        <a:lt1>
          <a:srgbClr val="FFFFFF"/>
        </a:lt1>
        <a:dk2>
          <a:srgbClr val="3A4573"/>
        </a:dk2>
        <a:lt2>
          <a:srgbClr val="FFFFFF"/>
        </a:lt2>
        <a:accent1>
          <a:srgbClr val="7481B9"/>
        </a:accent1>
        <a:accent2>
          <a:srgbClr val="C5BB68"/>
        </a:accent2>
        <a:accent3>
          <a:srgbClr val="AEB0BC"/>
        </a:accent3>
        <a:accent4>
          <a:srgbClr val="DADADA"/>
        </a:accent4>
        <a:accent5>
          <a:srgbClr val="BCC1D9"/>
        </a:accent5>
        <a:accent6>
          <a:srgbClr val="B2A95E"/>
        </a:accent6>
        <a:hlink>
          <a:srgbClr val="E8D6C4"/>
        </a:hlink>
        <a:folHlink>
          <a:srgbClr val="E8DDC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a4573_58,69,115 4">
        <a:dk1>
          <a:srgbClr val="000000"/>
        </a:dk1>
        <a:lt1>
          <a:srgbClr val="FFFFFF"/>
        </a:lt1>
        <a:dk2>
          <a:srgbClr val="3A4573"/>
        </a:dk2>
        <a:lt2>
          <a:srgbClr val="FFFFFF"/>
        </a:lt2>
        <a:accent1>
          <a:srgbClr val="B9748E"/>
        </a:accent1>
        <a:accent2>
          <a:srgbClr val="C5A968"/>
        </a:accent2>
        <a:accent3>
          <a:srgbClr val="AEB0BC"/>
        </a:accent3>
        <a:accent4>
          <a:srgbClr val="DADADA"/>
        </a:accent4>
        <a:accent5>
          <a:srgbClr val="D9BCC6"/>
        </a:accent5>
        <a:accent6>
          <a:srgbClr val="B2995E"/>
        </a:accent6>
        <a:hlink>
          <a:srgbClr val="CCD0E5"/>
        </a:hlink>
        <a:folHlink>
          <a:srgbClr val="C9DA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a4573_58,69,115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72B0"/>
        </a:accent1>
        <a:accent2>
          <a:srgbClr val="566FD7"/>
        </a:accent2>
        <a:accent3>
          <a:srgbClr val="FFFFFF"/>
        </a:accent3>
        <a:accent4>
          <a:srgbClr val="000000"/>
        </a:accent4>
        <a:accent5>
          <a:srgbClr val="B7BCD4"/>
        </a:accent5>
        <a:accent6>
          <a:srgbClr val="4D64C3"/>
        </a:accent6>
        <a:hlink>
          <a:srgbClr val="A9B1D3"/>
        </a:hlink>
        <a:folHlink>
          <a:srgbClr val="D2DAF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a4573_58,69,115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9ED2"/>
        </a:accent1>
        <a:accent2>
          <a:srgbClr val="9D82D9"/>
        </a:accent2>
        <a:accent3>
          <a:srgbClr val="FFFFFF"/>
        </a:accent3>
        <a:accent4>
          <a:srgbClr val="000000"/>
        </a:accent4>
        <a:accent5>
          <a:srgbClr val="B7CCE5"/>
        </a:accent5>
        <a:accent6>
          <a:srgbClr val="8E75C4"/>
        </a:accent6>
        <a:hlink>
          <a:srgbClr val="B9BEDA"/>
        </a:hlink>
        <a:folHlink>
          <a:srgbClr val="CFC0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a4573_58,69,115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481B9"/>
        </a:accent1>
        <a:accent2>
          <a:srgbClr val="C5BB68"/>
        </a:accent2>
        <a:accent3>
          <a:srgbClr val="FFFFFF"/>
        </a:accent3>
        <a:accent4>
          <a:srgbClr val="000000"/>
        </a:accent4>
        <a:accent5>
          <a:srgbClr val="BCC1D9"/>
        </a:accent5>
        <a:accent6>
          <a:srgbClr val="B2A95E"/>
        </a:accent6>
        <a:hlink>
          <a:srgbClr val="E8D6C4"/>
        </a:hlink>
        <a:folHlink>
          <a:srgbClr val="E8DD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a4573_58,69,115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9748E"/>
        </a:accent1>
        <a:accent2>
          <a:srgbClr val="C5A968"/>
        </a:accent2>
        <a:accent3>
          <a:srgbClr val="FFFFFF"/>
        </a:accent3>
        <a:accent4>
          <a:srgbClr val="000000"/>
        </a:accent4>
        <a:accent5>
          <a:srgbClr val="D9BCC6"/>
        </a:accent5>
        <a:accent6>
          <a:srgbClr val="B2995E"/>
        </a:accent6>
        <a:hlink>
          <a:srgbClr val="CCD0E5"/>
        </a:hlink>
        <a:folHlink>
          <a:srgbClr val="C9DAA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0337_slide">
  <a:themeElements>
    <a:clrScheme name="Default Design 1">
      <a:dk1>
        <a:srgbClr val="000000"/>
      </a:dk1>
      <a:lt1>
        <a:srgbClr val="FFFFFF"/>
      </a:lt1>
      <a:dk2>
        <a:srgbClr val="36648B"/>
      </a:dk2>
      <a:lt2>
        <a:srgbClr val="FFFFFF"/>
      </a:lt2>
      <a:accent1>
        <a:srgbClr val="00468F"/>
      </a:accent1>
      <a:accent2>
        <a:srgbClr val="006ACC"/>
      </a:accent2>
      <a:accent3>
        <a:srgbClr val="AEB8C4"/>
      </a:accent3>
      <a:accent4>
        <a:srgbClr val="DADADA"/>
      </a:accent4>
      <a:accent5>
        <a:srgbClr val="AAB0C6"/>
      </a:accent5>
      <a:accent6>
        <a:srgbClr val="005FB9"/>
      </a:accent6>
      <a:hlink>
        <a:srgbClr val="B8DBFF"/>
      </a:hlink>
      <a:folHlink>
        <a:srgbClr val="9ECD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6648B"/>
        </a:dk2>
        <a:lt2>
          <a:srgbClr val="FFFFFF"/>
        </a:lt2>
        <a:accent1>
          <a:srgbClr val="00468F"/>
        </a:accent1>
        <a:accent2>
          <a:srgbClr val="006ACC"/>
        </a:accent2>
        <a:accent3>
          <a:srgbClr val="AEB8C4"/>
        </a:accent3>
        <a:accent4>
          <a:srgbClr val="DADADA"/>
        </a:accent4>
        <a:accent5>
          <a:srgbClr val="AAB0C6"/>
        </a:accent5>
        <a:accent6>
          <a:srgbClr val="005FB9"/>
        </a:accent6>
        <a:hlink>
          <a:srgbClr val="B8DBFF"/>
        </a:hlink>
        <a:folHlink>
          <a:srgbClr val="9EC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6648B"/>
        </a:dk2>
        <a:lt2>
          <a:srgbClr val="FFFFFF"/>
        </a:lt2>
        <a:accent1>
          <a:srgbClr val="5763DB"/>
        </a:accent1>
        <a:accent2>
          <a:srgbClr val="34C0D6"/>
        </a:accent2>
        <a:accent3>
          <a:srgbClr val="AEB8C4"/>
        </a:accent3>
        <a:accent4>
          <a:srgbClr val="DADADA"/>
        </a:accent4>
        <a:accent5>
          <a:srgbClr val="B4B7EA"/>
        </a:accent5>
        <a:accent6>
          <a:srgbClr val="2EAEC2"/>
        </a:accent6>
        <a:hlink>
          <a:srgbClr val="DADCF3"/>
        </a:hlink>
        <a:folHlink>
          <a:srgbClr val="B3CE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36648B"/>
        </a:dk2>
        <a:lt2>
          <a:srgbClr val="FFFFFF"/>
        </a:lt2>
        <a:accent1>
          <a:srgbClr val="C54621"/>
        </a:accent1>
        <a:accent2>
          <a:srgbClr val="B76B14"/>
        </a:accent2>
        <a:accent3>
          <a:srgbClr val="AEB8C4"/>
        </a:accent3>
        <a:accent4>
          <a:srgbClr val="DADADA"/>
        </a:accent4>
        <a:accent5>
          <a:srgbClr val="DFB0AB"/>
        </a:accent5>
        <a:accent6>
          <a:srgbClr val="A66011"/>
        </a:accent6>
        <a:hlink>
          <a:srgbClr val="EFE4C6"/>
        </a:hlink>
        <a:folHlink>
          <a:srgbClr val="CADC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36648B"/>
        </a:dk2>
        <a:lt2>
          <a:srgbClr val="FFFFFF"/>
        </a:lt2>
        <a:accent1>
          <a:srgbClr val="B16410"/>
        </a:accent1>
        <a:accent2>
          <a:srgbClr val="9EB011"/>
        </a:accent2>
        <a:accent3>
          <a:srgbClr val="AEB8C4"/>
        </a:accent3>
        <a:accent4>
          <a:srgbClr val="DADADA"/>
        </a:accent4>
        <a:accent5>
          <a:srgbClr val="D5B8AA"/>
        </a:accent5>
        <a:accent6>
          <a:srgbClr val="8F9F0E"/>
        </a:accent6>
        <a:hlink>
          <a:srgbClr val="CFE0EF"/>
        </a:hlink>
        <a:folHlink>
          <a:srgbClr val="EFDBF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468F"/>
        </a:accent1>
        <a:accent2>
          <a:srgbClr val="006ACC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005FB9"/>
        </a:accent6>
        <a:hlink>
          <a:srgbClr val="B8DBFF"/>
        </a:hlink>
        <a:folHlink>
          <a:srgbClr val="9EC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763DB"/>
        </a:accent1>
        <a:accent2>
          <a:srgbClr val="34C0D6"/>
        </a:accent2>
        <a:accent3>
          <a:srgbClr val="FFFFFF"/>
        </a:accent3>
        <a:accent4>
          <a:srgbClr val="000000"/>
        </a:accent4>
        <a:accent5>
          <a:srgbClr val="B4B7EA"/>
        </a:accent5>
        <a:accent6>
          <a:srgbClr val="2EAEC2"/>
        </a:accent6>
        <a:hlink>
          <a:srgbClr val="DADCF3"/>
        </a:hlink>
        <a:folHlink>
          <a:srgbClr val="B3C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4621"/>
        </a:accent1>
        <a:accent2>
          <a:srgbClr val="B76B14"/>
        </a:accent2>
        <a:accent3>
          <a:srgbClr val="FFFFFF"/>
        </a:accent3>
        <a:accent4>
          <a:srgbClr val="000000"/>
        </a:accent4>
        <a:accent5>
          <a:srgbClr val="DFB0AB"/>
        </a:accent5>
        <a:accent6>
          <a:srgbClr val="A66011"/>
        </a:accent6>
        <a:hlink>
          <a:srgbClr val="EFE4C6"/>
        </a:hlink>
        <a:folHlink>
          <a:srgbClr val="CADC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16410"/>
        </a:accent1>
        <a:accent2>
          <a:srgbClr val="9EB011"/>
        </a:accent2>
        <a:accent3>
          <a:srgbClr val="FFFFFF"/>
        </a:accent3>
        <a:accent4>
          <a:srgbClr val="000000"/>
        </a:accent4>
        <a:accent5>
          <a:srgbClr val="D5B8AA"/>
        </a:accent5>
        <a:accent6>
          <a:srgbClr val="8F9F0E"/>
        </a:accent6>
        <a:hlink>
          <a:srgbClr val="CFE0EF"/>
        </a:hlink>
        <a:folHlink>
          <a:srgbClr val="EFDB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d_3282_slide">
  <a:themeElements>
    <a:clrScheme name="Office Theme 2">
      <a:dk1>
        <a:srgbClr val="000000"/>
      </a:dk1>
      <a:lt1>
        <a:srgbClr val="FFCC66"/>
      </a:lt1>
      <a:dk2>
        <a:srgbClr val="000000"/>
      </a:dk2>
      <a:lt2>
        <a:srgbClr val="CCCCCC"/>
      </a:lt2>
      <a:accent1>
        <a:srgbClr val="807113"/>
      </a:accent1>
      <a:accent2>
        <a:srgbClr val="994B08"/>
      </a:accent2>
      <a:accent3>
        <a:srgbClr val="FFE2B8"/>
      </a:accent3>
      <a:accent4>
        <a:srgbClr val="000000"/>
      </a:accent4>
      <a:accent5>
        <a:srgbClr val="C0BBAA"/>
      </a:accent5>
      <a:accent6>
        <a:srgbClr val="8A4306"/>
      </a:accent6>
      <a:hlink>
        <a:srgbClr val="734C00"/>
      </a:hlink>
      <a:folHlink>
        <a:srgbClr val="87352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E2B8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E2B8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FE2B8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E2B8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FFFF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FFFF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BFBFB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FFFF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CC66"/>
      </a:lt1>
      <a:dk2>
        <a:srgbClr val="000000"/>
      </a:dk2>
      <a:lt2>
        <a:srgbClr val="CCCCCC"/>
      </a:lt2>
      <a:accent1>
        <a:srgbClr val="807113"/>
      </a:accent1>
      <a:accent2>
        <a:srgbClr val="994B08"/>
      </a:accent2>
      <a:accent3>
        <a:srgbClr val="FFE2B8"/>
      </a:accent3>
      <a:accent4>
        <a:srgbClr val="000000"/>
      </a:accent4>
      <a:accent5>
        <a:srgbClr val="C0BBAA"/>
      </a:accent5>
      <a:accent6>
        <a:srgbClr val="8A4306"/>
      </a:accent6>
      <a:hlink>
        <a:srgbClr val="734C00"/>
      </a:hlink>
      <a:folHlink>
        <a:srgbClr val="87352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E2B8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E2B8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FE2B8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E2B8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FFFF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FFFF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BFBFB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FFFF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nd_2025_slide">
  <a:themeElements>
    <a:clrScheme name="Office Them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ind_1689_slide">
  <a:themeElements>
    <a:clrScheme name="Office Theme 2">
      <a:dk1>
        <a:srgbClr val="000000"/>
      </a:dk1>
      <a:lt1>
        <a:srgbClr val="FFFF99"/>
      </a:lt1>
      <a:dk2>
        <a:srgbClr val="000000"/>
      </a:dk2>
      <a:lt2>
        <a:srgbClr val="CCCCCC"/>
      </a:lt2>
      <a:accent1>
        <a:srgbClr val="698C00"/>
      </a:accent1>
      <a:accent2>
        <a:srgbClr val="8C7000"/>
      </a:accent2>
      <a:accent3>
        <a:srgbClr val="FFFFCA"/>
      </a:accent3>
      <a:accent4>
        <a:srgbClr val="000000"/>
      </a:accent4>
      <a:accent5>
        <a:srgbClr val="B9C5AA"/>
      </a:accent5>
      <a:accent6>
        <a:srgbClr val="7E6500"/>
      </a:accent6>
      <a:hlink>
        <a:srgbClr val="666600"/>
      </a:hlink>
      <a:folHlink>
        <a:srgbClr val="805413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99"/>
        </a:lt1>
        <a:dk2>
          <a:srgbClr val="000000"/>
        </a:dk2>
        <a:lt2>
          <a:srgbClr val="CCCCCC"/>
        </a:lt2>
        <a:accent1>
          <a:srgbClr val="999900"/>
        </a:accent1>
        <a:accent2>
          <a:srgbClr val="8C8300"/>
        </a:accent2>
        <a:accent3>
          <a:srgbClr val="FFFFCA"/>
        </a:accent3>
        <a:accent4>
          <a:srgbClr val="000000"/>
        </a:accent4>
        <a:accent5>
          <a:srgbClr val="CACAAA"/>
        </a:accent5>
        <a:accent6>
          <a:srgbClr val="7E7600"/>
        </a:accent6>
        <a:hlink>
          <a:srgbClr val="737300"/>
        </a:hlink>
        <a:folHlink>
          <a:srgbClr val="6B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99"/>
        </a:lt1>
        <a:dk2>
          <a:srgbClr val="000000"/>
        </a:dk2>
        <a:lt2>
          <a:srgbClr val="CCCCCC"/>
        </a:lt2>
        <a:accent1>
          <a:srgbClr val="698C00"/>
        </a:accent1>
        <a:accent2>
          <a:srgbClr val="8C7000"/>
        </a:accent2>
        <a:accent3>
          <a:srgbClr val="FFFFCA"/>
        </a:accent3>
        <a:accent4>
          <a:srgbClr val="000000"/>
        </a:accent4>
        <a:accent5>
          <a:srgbClr val="B9C5AA"/>
        </a:accent5>
        <a:accent6>
          <a:srgbClr val="7E6500"/>
        </a:accent6>
        <a:hlink>
          <a:srgbClr val="666600"/>
        </a:hlink>
        <a:folHlink>
          <a:srgbClr val="8054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99"/>
        </a:lt1>
        <a:dk2>
          <a:srgbClr val="000000"/>
        </a:dk2>
        <a:lt2>
          <a:srgbClr val="CCCCCC"/>
        </a:lt2>
        <a:accent1>
          <a:srgbClr val="A65353"/>
        </a:accent1>
        <a:accent2>
          <a:srgbClr val="737300"/>
        </a:accent2>
        <a:accent3>
          <a:srgbClr val="FFFFCA"/>
        </a:accent3>
        <a:accent4>
          <a:srgbClr val="000000"/>
        </a:accent4>
        <a:accent5>
          <a:srgbClr val="D0B3B3"/>
        </a:accent5>
        <a:accent6>
          <a:srgbClr val="686800"/>
        </a:accent6>
        <a:hlink>
          <a:srgbClr val="873D68"/>
        </a:hlink>
        <a:folHlink>
          <a:srgbClr val="584D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99"/>
        </a:lt1>
        <a:dk2>
          <a:srgbClr val="000000"/>
        </a:dk2>
        <a:lt2>
          <a:srgbClr val="CCCCCC"/>
        </a:lt2>
        <a:accent1>
          <a:srgbClr val="38778C"/>
        </a:accent1>
        <a:accent2>
          <a:srgbClr val="995D36"/>
        </a:accent2>
        <a:accent3>
          <a:srgbClr val="FFFFCA"/>
        </a:accent3>
        <a:accent4>
          <a:srgbClr val="000000"/>
        </a:accent4>
        <a:accent5>
          <a:srgbClr val="AEBDC5"/>
        </a:accent5>
        <a:accent6>
          <a:srgbClr val="8A5330"/>
        </a:accent6>
        <a:hlink>
          <a:srgbClr val="6F4C8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9900"/>
        </a:accent1>
        <a:accent2>
          <a:srgbClr val="8C8300"/>
        </a:accent2>
        <a:accent3>
          <a:srgbClr val="FFFFFF"/>
        </a:accent3>
        <a:accent4>
          <a:srgbClr val="000000"/>
        </a:accent4>
        <a:accent5>
          <a:srgbClr val="CACAAA"/>
        </a:accent5>
        <a:accent6>
          <a:srgbClr val="7E7600"/>
        </a:accent6>
        <a:hlink>
          <a:srgbClr val="737300"/>
        </a:hlink>
        <a:folHlink>
          <a:srgbClr val="6B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98C00"/>
        </a:accent1>
        <a:accent2>
          <a:srgbClr val="8C7000"/>
        </a:accent2>
        <a:accent3>
          <a:srgbClr val="FFFFFF"/>
        </a:accent3>
        <a:accent4>
          <a:srgbClr val="000000"/>
        </a:accent4>
        <a:accent5>
          <a:srgbClr val="B9C5AA"/>
        </a:accent5>
        <a:accent6>
          <a:srgbClr val="7E6500"/>
        </a:accent6>
        <a:hlink>
          <a:srgbClr val="666600"/>
        </a:hlink>
        <a:folHlink>
          <a:srgbClr val="8054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5353"/>
        </a:accent1>
        <a:accent2>
          <a:srgbClr val="737300"/>
        </a:accent2>
        <a:accent3>
          <a:srgbClr val="FFFFFF"/>
        </a:accent3>
        <a:accent4>
          <a:srgbClr val="000000"/>
        </a:accent4>
        <a:accent5>
          <a:srgbClr val="D0B3B3"/>
        </a:accent5>
        <a:accent6>
          <a:srgbClr val="686800"/>
        </a:accent6>
        <a:hlink>
          <a:srgbClr val="873D68"/>
        </a:hlink>
        <a:folHlink>
          <a:srgbClr val="584D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8778C"/>
        </a:accent1>
        <a:accent2>
          <a:srgbClr val="995D36"/>
        </a:accent2>
        <a:accent3>
          <a:srgbClr val="FFFFFF"/>
        </a:accent3>
        <a:accent4>
          <a:srgbClr val="000000"/>
        </a:accent4>
        <a:accent5>
          <a:srgbClr val="AEBDC5"/>
        </a:accent5>
        <a:accent6>
          <a:srgbClr val="8A5330"/>
        </a:accent6>
        <a:hlink>
          <a:srgbClr val="6F4C8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ind_1866_slide</Template>
  <TotalTime>1712</TotalTime>
  <Words>903</Words>
  <Application>Microsoft Office PowerPoint</Application>
  <PresentationFormat>Prikaz na zaslonu (4:3)</PresentationFormat>
  <Paragraphs>185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34</vt:i4>
      </vt:variant>
      <vt:variant>
        <vt:lpstr>Naslovi slajdova</vt:lpstr>
      </vt:variant>
      <vt:variant>
        <vt:i4>11</vt:i4>
      </vt:variant>
    </vt:vector>
  </HeadingPairs>
  <TitlesOfParts>
    <vt:vector size="50" baseType="lpstr">
      <vt:lpstr>SimSun</vt:lpstr>
      <vt:lpstr>Arial</vt:lpstr>
      <vt:lpstr>Calibri</vt:lpstr>
      <vt:lpstr>Symbol</vt:lpstr>
      <vt:lpstr>Times New Roman</vt:lpstr>
      <vt:lpstr>ind_1866_slide</vt:lpstr>
      <vt:lpstr>1_Default Design</vt:lpstr>
      <vt:lpstr>ind_1868_slide</vt:lpstr>
      <vt:lpstr>2_Default Design</vt:lpstr>
      <vt:lpstr>ind_3282_slide</vt:lpstr>
      <vt:lpstr>3_Default Design</vt:lpstr>
      <vt:lpstr>ind_2025_slide</vt:lpstr>
      <vt:lpstr>4_Default Design</vt:lpstr>
      <vt:lpstr>ind_1689_slide</vt:lpstr>
      <vt:lpstr>5_Default Design</vt:lpstr>
      <vt:lpstr>1_ind_2025_slide</vt:lpstr>
      <vt:lpstr>6_Default Design</vt:lpstr>
      <vt:lpstr>ind_3342_slide</vt:lpstr>
      <vt:lpstr>7_Default Design</vt:lpstr>
      <vt:lpstr>ind_3729_slide</vt:lpstr>
      <vt:lpstr>8_Default Design</vt:lpstr>
      <vt:lpstr>ind_1784_slide</vt:lpstr>
      <vt:lpstr>9_Default Design</vt:lpstr>
      <vt:lpstr>ind_0249_slide</vt:lpstr>
      <vt:lpstr>10_Default Design</vt:lpstr>
      <vt:lpstr>ind_2445_slide</vt:lpstr>
      <vt:lpstr>11_Default Design</vt:lpstr>
      <vt:lpstr>ind_3713_slide</vt:lpstr>
      <vt:lpstr>12_Default Design</vt:lpstr>
      <vt:lpstr>ind_4059_slide</vt:lpstr>
      <vt:lpstr>13_Default Design</vt:lpstr>
      <vt:lpstr>ind_3337_slide</vt:lpstr>
      <vt:lpstr>14_Default Design</vt:lpstr>
      <vt:lpstr>ind_2481_slide</vt:lpstr>
      <vt:lpstr>15_Default Design</vt:lpstr>
      <vt:lpstr>ind_1863_slide</vt:lpstr>
      <vt:lpstr>16_Default Design</vt:lpstr>
      <vt:lpstr>3a4573_58,69,115</vt:lpstr>
      <vt:lpstr>0337_slide</vt:lpstr>
      <vt:lpstr>PowerPointova prezentacija</vt:lpstr>
      <vt:lpstr>PowerPointova prezentacija</vt:lpstr>
      <vt:lpstr>PowerPointova prezentacija</vt:lpstr>
      <vt:lpstr>PowerPointova prezentacija</vt:lpstr>
      <vt:lpstr>ITU mehanizam – regulativa u RH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Zigo obrt Rijeka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i sveučilište – neraskidiva veza</dc:title>
  <dc:creator>Giovanna Ožanić</dc:creator>
  <cp:lastModifiedBy>Helena</cp:lastModifiedBy>
  <cp:revision>161</cp:revision>
  <dcterms:created xsi:type="dcterms:W3CDTF">2013-02-27T22:31:23Z</dcterms:created>
  <dcterms:modified xsi:type="dcterms:W3CDTF">2016-04-12T08:13:51Z</dcterms:modified>
</cp:coreProperties>
</file>